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F68869-AC6B-4944-9E65-54D8C436176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1DDF3E0-E023-4ED7-A0C0-2059CA88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Проектные работы волонтеров округа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II </a:t>
            </a:r>
            <a:r>
              <a:rPr lang="ru-RU" dirty="0" smtClean="0"/>
              <a:t>окружной форум добровольцев </a:t>
            </a:r>
          </a:p>
          <a:p>
            <a:r>
              <a:rPr lang="ru-RU" dirty="0" smtClean="0"/>
              <a:t>«Доброта без выходного дня»</a:t>
            </a:r>
          </a:p>
          <a:p>
            <a:r>
              <a:rPr lang="ru-RU" dirty="0" smtClean="0"/>
              <a:t>29 марта 2024 года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err="1" smtClean="0"/>
              <a:t>ТОСы</a:t>
            </a:r>
            <a:r>
              <a:rPr lang="ru-RU" sz="2400" dirty="0" smtClean="0"/>
              <a:t> </a:t>
            </a:r>
            <a:r>
              <a:rPr lang="ru-RU" sz="2400" dirty="0" err="1" smtClean="0"/>
              <a:t>пестовского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раойна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928670"/>
          <a:ext cx="7358114" cy="542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981"/>
                <a:gridCol w="4655133"/>
              </a:tblGrid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«Летят журавли»</a:t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</a:tr>
              <a:tr h="1923945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Краткое 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Дети</a:t>
                      </a:r>
                      <a:r>
                        <a:rPr lang="ru-RU" baseline="0" dirty="0" smtClean="0"/>
                        <a:t> в образовательных учреждениях вырезают белых журавлей, пишут имя своего деда, прадеда, участника ВОВ. Журавль прикрепляется в белому шару. Этими шарами украшается праздничная колонна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Жители города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мая 2024 года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Братское </a:t>
                      </a:r>
                      <a:r>
                        <a:rPr lang="ru-RU" dirty="0" err="1" smtClean="0"/>
                        <a:t>клабдище</a:t>
                      </a:r>
                      <a:endParaRPr lang="ru-RU" dirty="0"/>
                    </a:p>
                  </a:txBody>
                  <a:tcPr/>
                </a:tc>
              </a:tr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Необходимые 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Белые гелиевые</a:t>
                      </a:r>
                      <a:r>
                        <a:rPr lang="ru-RU" baseline="0" dirty="0" smtClean="0"/>
                        <a:t> шары, белая бумага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патриотическое объединение «Юность»</a:t>
            </a:r>
            <a:br>
              <a:rPr lang="ru-RU" sz="2400" dirty="0" smtClean="0"/>
            </a:br>
            <a:r>
              <a:rPr lang="ru-RU" sz="2400" dirty="0" smtClean="0"/>
              <a:t>МАОУ «Средняя школа №2»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928670"/>
          <a:ext cx="7358114" cy="5634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981"/>
                <a:gridCol w="4655133"/>
              </a:tblGrid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«По страницам</a:t>
                      </a:r>
                      <a:r>
                        <a:rPr lang="ru-RU" baseline="0" dirty="0" smtClean="0"/>
                        <a:t> Великой Отечественной</a:t>
                      </a:r>
                      <a:r>
                        <a:rPr lang="ru-RU" dirty="0" smtClean="0"/>
                        <a:t>»</a:t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</a:tr>
              <a:tr h="1923945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Краткое 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Документальный</a:t>
                      </a:r>
                      <a:r>
                        <a:rPr lang="ru-RU" baseline="0" dirty="0" smtClean="0"/>
                        <a:t> спектакль, основанный на письмах с фронта и воспоминаниях земляков, участниках ВОВ с использованием </a:t>
                      </a:r>
                      <a:r>
                        <a:rPr lang="ru-RU" baseline="0" dirty="0" err="1" smtClean="0"/>
                        <a:t>видео-ряда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Работники ДК, театральная студия, певцы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 2024 года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Площадка около кинотеатра</a:t>
                      </a:r>
                      <a:endParaRPr lang="ru-RU" dirty="0"/>
                    </a:p>
                  </a:txBody>
                  <a:tcPr/>
                </a:tc>
              </a:tr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Необходимые 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Экран, аппаратура, грим, костюмы, реквизиты военного-времени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Волонтеры победы </a:t>
            </a:r>
            <a:br>
              <a:rPr lang="ru-RU" sz="2400" dirty="0" smtClean="0"/>
            </a:br>
            <a:r>
              <a:rPr lang="ru-RU" sz="2400" dirty="0" smtClean="0"/>
              <a:t>МАУ «молодёжный центр»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928670"/>
          <a:ext cx="7358114" cy="5634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981"/>
                <a:gridCol w="4655133"/>
              </a:tblGrid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«Лагерь</a:t>
                      </a:r>
                      <a:r>
                        <a:rPr lang="ru-RU" baseline="0" dirty="0" smtClean="0"/>
                        <a:t> Партизан»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</a:tr>
              <a:tr h="1923945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Краткое 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Лагерь разбить</a:t>
                      </a:r>
                      <a:r>
                        <a:rPr lang="ru-RU" baseline="0" dirty="0" smtClean="0"/>
                        <a:t> на станции </a:t>
                      </a:r>
                      <a:r>
                        <a:rPr lang="ru-RU" baseline="0" dirty="0" err="1" smtClean="0"/>
                        <a:t>квест-игры</a:t>
                      </a:r>
                      <a:r>
                        <a:rPr lang="ru-RU" baseline="0" dirty="0" smtClean="0"/>
                        <a:t>.</a:t>
                      </a:r>
                    </a:p>
                    <a:p>
                      <a:r>
                        <a:rPr lang="ru-RU" baseline="0" dirty="0" smtClean="0"/>
                        <a:t>Станции: РХБЗ, Тир, Музей, Огневая, Медицина, Письмо на фронт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Волонтерские отряды, жители города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мая 2024 года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Братское кладбище</a:t>
                      </a:r>
                      <a:endParaRPr lang="ru-RU" dirty="0"/>
                    </a:p>
                  </a:txBody>
                  <a:tcPr/>
                </a:tc>
              </a:tr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Необходимые 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Палатки, Полевая кухня, декоративные элементы, экспонаты</a:t>
                      </a:r>
                      <a:r>
                        <a:rPr lang="ru-RU" baseline="0" dirty="0" smtClean="0"/>
                        <a:t> музея, информационные стенды, форма ВОВ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Клуб «добрые встречи» </a:t>
            </a:r>
            <a:br>
              <a:rPr lang="ru-RU" sz="2400" dirty="0" smtClean="0"/>
            </a:br>
            <a:r>
              <a:rPr lang="ru-RU" sz="2400" dirty="0" err="1" smtClean="0"/>
              <a:t>серебрянные</a:t>
            </a:r>
            <a:r>
              <a:rPr lang="ru-RU" sz="2400" dirty="0" smtClean="0"/>
              <a:t> волонтеры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928670"/>
          <a:ext cx="7358114" cy="542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981"/>
                <a:gridCol w="4655133"/>
              </a:tblGrid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«Дню Победы посвящается»</a:t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</a:tr>
              <a:tr h="1923945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Краткое 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Объединиться с лагерем Партизан (МЦ)</a:t>
                      </a:r>
                    </a:p>
                    <a:p>
                      <a:r>
                        <a:rPr lang="ru-RU" dirty="0" smtClean="0"/>
                        <a:t>Исполнение</a:t>
                      </a:r>
                      <a:r>
                        <a:rPr lang="ru-RU" baseline="0" dirty="0" smtClean="0"/>
                        <a:t> песен военных лет</a:t>
                      </a:r>
                    </a:p>
                    <a:p>
                      <a:r>
                        <a:rPr lang="ru-RU" baseline="0" dirty="0" smtClean="0"/>
                        <a:t>Чтение писем с фронта</a:t>
                      </a:r>
                    </a:p>
                    <a:p>
                      <a:r>
                        <a:rPr lang="ru-RU" baseline="0" dirty="0" smtClean="0"/>
                        <a:t>Военная викторина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Серебряные волонтеры,</a:t>
                      </a:r>
                      <a:r>
                        <a:rPr lang="ru-RU" baseline="0" dirty="0" smtClean="0"/>
                        <a:t> жители города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мая 2024 года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Братское кладбище</a:t>
                      </a:r>
                      <a:endParaRPr lang="ru-RU" dirty="0"/>
                    </a:p>
                  </a:txBody>
                  <a:tcPr/>
                </a:tc>
              </a:tr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Необходимые 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Люди, военная атрибутика, инструмент, колонка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МАОУ «Средняя школа №6 </a:t>
            </a:r>
            <a:r>
              <a:rPr lang="ru-RU" sz="2400" dirty="0" err="1" smtClean="0"/>
              <a:t>им.васюковича</a:t>
            </a:r>
            <a:r>
              <a:rPr lang="ru-RU" sz="2400" dirty="0" smtClean="0"/>
              <a:t> с.в.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928670"/>
          <a:ext cx="7358114" cy="5634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981"/>
                <a:gridCol w="4655133"/>
              </a:tblGrid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«Города герои Великой Отечественной</a:t>
                      </a:r>
                      <a:r>
                        <a:rPr lang="ru-RU" baseline="0" dirty="0" smtClean="0"/>
                        <a:t> Войны»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</a:tr>
              <a:tr h="1923945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Краткое 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Проведение отдельного </a:t>
                      </a:r>
                      <a:r>
                        <a:rPr lang="ru-RU" dirty="0" err="1" smtClean="0"/>
                        <a:t>квеста</a:t>
                      </a:r>
                      <a:r>
                        <a:rPr lang="ru-RU" dirty="0" smtClean="0"/>
                        <a:t> по каждому городу-герою</a:t>
                      </a:r>
                    </a:p>
                    <a:p>
                      <a:r>
                        <a:rPr lang="ru-RU" dirty="0" smtClean="0"/>
                        <a:t>Тематические</a:t>
                      </a:r>
                      <a:r>
                        <a:rPr lang="ru-RU" baseline="0" dirty="0" smtClean="0"/>
                        <a:t> станции</a:t>
                      </a:r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Волонтерские отряды, учащиеся образовательных учреждений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 2024 года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Молодёжный центр</a:t>
                      </a:r>
                      <a:endParaRPr lang="ru-RU" dirty="0"/>
                    </a:p>
                  </a:txBody>
                  <a:tcPr/>
                </a:tc>
              </a:tr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Необходимые 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Оргтехника, экран, бумага,</a:t>
                      </a:r>
                      <a:r>
                        <a:rPr lang="ru-RU" baseline="0" dirty="0" smtClean="0"/>
                        <a:t> призы победителям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err="1" smtClean="0"/>
              <a:t>тосы</a:t>
            </a:r>
            <a:r>
              <a:rPr lang="ru-RU" sz="2400" dirty="0" smtClean="0"/>
              <a:t> сельских территорий	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928670"/>
          <a:ext cx="7358114" cy="542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981"/>
                <a:gridCol w="4655133"/>
              </a:tblGrid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«В 6 часов вечера</a:t>
                      </a:r>
                      <a:r>
                        <a:rPr lang="ru-RU" baseline="0" dirty="0" smtClean="0"/>
                        <a:t> после войны</a:t>
                      </a:r>
                      <a:r>
                        <a:rPr lang="ru-RU" dirty="0" smtClean="0"/>
                        <a:t>»</a:t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</a:tr>
              <a:tr h="1923945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Краткое 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Инсценировка Дня</a:t>
                      </a:r>
                      <a:r>
                        <a:rPr lang="ru-RU" baseline="0" dirty="0" smtClean="0"/>
                        <a:t> Победы 1945</a:t>
                      </a:r>
                    </a:p>
                    <a:p>
                      <a:r>
                        <a:rPr lang="ru-RU" baseline="0" dirty="0" smtClean="0"/>
                        <a:t>Сбор жителей на определенной территории. Исполнением песен и танцев военных лет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Волонтеры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население города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мая 2024 года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Братское кладбище</a:t>
                      </a:r>
                    </a:p>
                    <a:p>
                      <a:r>
                        <a:rPr lang="ru-RU" dirty="0" err="1" smtClean="0"/>
                        <a:t>Вырец</a:t>
                      </a:r>
                      <a:endParaRPr lang="ru-RU" dirty="0"/>
                    </a:p>
                  </a:txBody>
                  <a:tcPr/>
                </a:tc>
              </a:tr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Необходимые 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Люди, военная атрибутика, музыкальные инструмент, колонка, освещение в СМИ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мчс</a:t>
            </a:r>
            <a:r>
              <a:rPr lang="ru-RU" dirty="0" smtClean="0"/>
              <a:t> </a:t>
            </a:r>
            <a:r>
              <a:rPr lang="ru-RU" sz="2400" dirty="0" smtClean="0"/>
              <a:t>МАОУ «Средняя школа №1 им </a:t>
            </a:r>
            <a:r>
              <a:rPr lang="ru-RU" sz="2400" dirty="0" err="1" smtClean="0"/>
              <a:t>Н.И.кузнецова</a:t>
            </a:r>
            <a:r>
              <a:rPr lang="ru-RU" sz="2400" dirty="0" smtClean="0"/>
              <a:t>»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928670"/>
          <a:ext cx="7358114" cy="5634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981"/>
                <a:gridCol w="4655133"/>
              </a:tblGrid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«Велопробег»</a:t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</a:tr>
              <a:tr h="1923945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Краткое 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Прохождение заранее спланированного</a:t>
                      </a:r>
                      <a:r>
                        <a:rPr lang="ru-RU" baseline="0" dirty="0" smtClean="0"/>
                        <a:t> маршрута по памятным местам округа на велосипеде</a:t>
                      </a:r>
                    </a:p>
                    <a:p>
                      <a:r>
                        <a:rPr lang="ru-RU" baseline="0" dirty="0" smtClean="0"/>
                        <a:t>Эстафета поколений</a:t>
                      </a:r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Учащиеся школ, педагоги, родители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мая 2024 года</a:t>
                      </a:r>
                      <a:endParaRPr lang="ru-RU" dirty="0"/>
                    </a:p>
                  </a:txBody>
                  <a:tcPr/>
                </a:tc>
              </a:tr>
              <a:tr h="69590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Пестовский</a:t>
                      </a:r>
                      <a:r>
                        <a:rPr lang="ru-RU" dirty="0" smtClean="0"/>
                        <a:t> округ</a:t>
                      </a:r>
                      <a:endParaRPr lang="ru-RU" dirty="0"/>
                    </a:p>
                  </a:txBody>
                  <a:tcPr/>
                </a:tc>
              </a:tr>
              <a:tr h="708822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Необходимые 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Сопровождение ГИБДД, государственная символика, георгиевская ленточка, цветы</a:t>
                      </a:r>
                      <a:r>
                        <a:rPr lang="ru-RU" baseline="0" dirty="0" smtClean="0"/>
                        <a:t> для возложения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1293</TotalTime>
  <Words>395</Words>
  <Application>Microsoft Office PowerPoint</Application>
  <PresentationFormat>Экран (4:3)</PresentationFormat>
  <Paragraphs>103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Проектные работы волонтеров округа</vt:lpstr>
      <vt:lpstr> ТОСы пестовского раойна</vt:lpstr>
      <vt:lpstr> патриотическое объединение «Юность» МАОУ «Средняя школа №2»</vt:lpstr>
      <vt:lpstr> Волонтеры победы  МАУ «молодёжный центр»</vt:lpstr>
      <vt:lpstr> Клуб «добрые встречи»  серебрянные волонтеры</vt:lpstr>
      <vt:lpstr> МАОУ «Средняя школа №6 им.васюковича с.в.</vt:lpstr>
      <vt:lpstr> тосы сельских территорий </vt:lpstr>
      <vt:lpstr> мчс МАОУ «Средняя школа №1 им Н.И.кузнецова»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Проектные работы волонтеров округа</dc:title>
  <dc:creator>User</dc:creator>
  <cp:lastModifiedBy>User</cp:lastModifiedBy>
  <cp:revision>4</cp:revision>
  <dcterms:created xsi:type="dcterms:W3CDTF">2024-04-10T09:37:17Z</dcterms:created>
  <dcterms:modified xsi:type="dcterms:W3CDTF">2024-04-11T07:32:43Z</dcterms:modified>
</cp:coreProperties>
</file>