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E914-C318-4EC5-8033-2471B96C6DE4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A2E2C-E471-4303-9F2F-DD0DEC7E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5950125">
            <a:off x="4931413" y="3070433"/>
            <a:ext cx="438002" cy="15387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Павильон  8,0*3,0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950813">
            <a:off x="3773033" y="3238426"/>
            <a:ext cx="438002" cy="79661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Павильон 4*3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851920" y="1556793"/>
            <a:ext cx="288032" cy="18001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 rot="427772">
            <a:off x="1383253" y="4371566"/>
            <a:ext cx="5130791" cy="2055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Канализационный коллектор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860032" y="4005064"/>
            <a:ext cx="0" cy="18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21" idx="1"/>
          </p:cNvCxnSpPr>
          <p:nvPr/>
        </p:nvCxnSpPr>
        <p:spPr>
          <a:xfrm flipH="1">
            <a:off x="4486756" y="3933056"/>
            <a:ext cx="157252" cy="4895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33" idx="4"/>
          </p:cNvCxnSpPr>
          <p:nvPr/>
        </p:nvCxnSpPr>
        <p:spPr>
          <a:xfrm flipH="1" flipV="1">
            <a:off x="5364088" y="3356992"/>
            <a:ext cx="7200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 rot="415234">
            <a:off x="1776847" y="1068638"/>
            <a:ext cx="1477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Железная дорога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21153049">
            <a:off x="5020324" y="3381614"/>
            <a:ext cx="3978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 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6533970">
            <a:off x="4307118" y="4086088"/>
            <a:ext cx="397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 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8193540">
            <a:off x="2650620" y="4501088"/>
            <a:ext cx="590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10,4 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4473096" y="5040073"/>
            <a:ext cx="4748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 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220072" y="3140968"/>
            <a:ext cx="288032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16916248">
            <a:off x="3012495" y="2137977"/>
            <a:ext cx="1415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полоса отвода ж/д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15 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24128" y="2780928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Линия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endParaRPr lang="ru-RU" sz="14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843808" y="3789040"/>
            <a:ext cx="720080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33" idx="6"/>
          </p:cNvCxnSpPr>
          <p:nvPr/>
        </p:nvCxnSpPr>
        <p:spPr>
          <a:xfrm flipH="1">
            <a:off x="5508104" y="3068960"/>
            <a:ext cx="21602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19672" y="5589240"/>
            <a:ext cx="10919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err="1" smtClean="0">
                <a:solidFill>
                  <a:srgbClr val="0070C0"/>
                </a:solidFill>
              </a:rPr>
              <a:t>м-н</a:t>
            </a:r>
            <a:r>
              <a:rPr lang="ru-RU" sz="1500" dirty="0" smtClean="0">
                <a:solidFill>
                  <a:srgbClr val="0070C0"/>
                </a:solidFill>
              </a:rPr>
              <a:t> Выбор</a:t>
            </a:r>
            <a:endParaRPr lang="ru-RU" sz="1500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589239"/>
            <a:ext cx="288032" cy="2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Прямая со стрелкой 36"/>
          <p:cNvCxnSpPr/>
          <p:nvPr/>
        </p:nvCxnSpPr>
        <p:spPr>
          <a:xfrm>
            <a:off x="5364088" y="4797152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 rot="16200000">
            <a:off x="5015623" y="5184089"/>
            <a:ext cx="397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 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E:\диск с\ГАВРИЛОВА\СХЕМА, Комиссия, ОТЧЕТЫ по НТО\Публичные слушания\Публичные слушания (Джабиев Вокзальная)\Снимо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363" y="966443"/>
            <a:ext cx="6611273" cy="4925113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 rot="5622207">
            <a:off x="3883536" y="2319244"/>
            <a:ext cx="846761" cy="966708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Павильон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6,0*6,0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3408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Схема места размещения нестационарного торгового объекта, расположенного на территории кадастрового квартала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53:14:0100306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по адресу: Новгородская обл.,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Пестовский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муниципальный округ, г.Пестово,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ул.Вокзальная, д.2в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552660">
            <a:off x="3094505" y="261889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10,0м</a:t>
            </a:r>
            <a:endParaRPr lang="ru-RU" sz="1400" b="1" dirty="0">
              <a:solidFill>
                <a:schemeClr val="tx2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2339752" y="3140968"/>
            <a:ext cx="1440160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779912" y="3140968"/>
            <a:ext cx="0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21136761">
            <a:off x="2780184" y="30053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12,5м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3867889" y="3629055"/>
            <a:ext cx="400110" cy="57606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14,5м</a:t>
            </a:r>
            <a:endParaRPr lang="ru-RU" sz="1400" b="1" dirty="0">
              <a:solidFill>
                <a:schemeClr val="tx2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 flipV="1">
            <a:off x="2771800" y="2708920"/>
            <a:ext cx="1008112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61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места размещения нестационарного торгового объекта, расположенного на территории кадастрового квартала 53:14:0100306, по адресу: Новгородская обл., Пестовский муниципальный округ, г.Пестово, ул.Вокзальная, д.2в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BoitsovaON</dc:creator>
  <cp:lastModifiedBy>econom5</cp:lastModifiedBy>
  <cp:revision>249</cp:revision>
  <dcterms:created xsi:type="dcterms:W3CDTF">2020-01-17T10:46:58Z</dcterms:created>
  <dcterms:modified xsi:type="dcterms:W3CDTF">2024-07-18T08:17:33Z</dcterms:modified>
</cp:coreProperties>
</file>