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386530" cy="838446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200" dirty="0" smtClean="0"/>
              <a:t>Механизм работы при выявлении нарушений правил благоустройства </a:t>
            </a:r>
            <a:endParaRPr lang="ru-RU" sz="2200" dirty="0"/>
          </a:p>
        </p:txBody>
      </p:sp>
      <p:sp>
        <p:nvSpPr>
          <p:cNvPr id="5" name="Овал 4"/>
          <p:cNvSpPr/>
          <p:nvPr/>
        </p:nvSpPr>
        <p:spPr>
          <a:xfrm>
            <a:off x="395536" y="1420186"/>
            <a:ext cx="2071702" cy="9286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ТОС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387753" y="4293096"/>
            <a:ext cx="3504727" cy="13681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Администрации по муниципальному контролю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275550" y="2708920"/>
            <a:ext cx="3616930" cy="1368151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 Администрации округа (городской ТОС)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203848" y="1420186"/>
            <a:ext cx="2071702" cy="9286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нарушение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012160" y="1425119"/>
            <a:ext cx="2592288" cy="9286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ТОС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619672" y="2708921"/>
            <a:ext cx="3472914" cy="13681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отдел (если ТОС сельский)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>
            <a:endCxn id="33" idx="2"/>
          </p:cNvCxnSpPr>
          <p:nvPr/>
        </p:nvCxnSpPr>
        <p:spPr>
          <a:xfrm>
            <a:off x="2467238" y="1884533"/>
            <a:ext cx="7366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75550" y="1889466"/>
            <a:ext cx="7366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4" idx="3"/>
          </p:cNvCxnSpPr>
          <p:nvPr/>
        </p:nvCxnSpPr>
        <p:spPr>
          <a:xfrm flipH="1">
            <a:off x="4239699" y="2217809"/>
            <a:ext cx="2152093" cy="635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308304" y="2353813"/>
            <a:ext cx="0" cy="3551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084015" y="4077073"/>
            <a:ext cx="0" cy="216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187624" y="4473116"/>
            <a:ext cx="3904962" cy="17641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Проверочные мероприятия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>
            <a:stCxn id="31" idx="2"/>
          </p:cNvCxnSpPr>
          <p:nvPr/>
        </p:nvCxnSpPr>
        <p:spPr>
          <a:xfrm flipH="1">
            <a:off x="5092587" y="4977172"/>
            <a:ext cx="2951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5" idx="4"/>
          </p:cNvCxnSpPr>
          <p:nvPr/>
        </p:nvCxnSpPr>
        <p:spPr>
          <a:xfrm>
            <a:off x="3356129" y="4077073"/>
            <a:ext cx="0" cy="396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61906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151</TotalTime>
  <Words>35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Механизм работы при выявлении нарушений правил благоустройства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Примерный алгоритм взаимодействия</dc:title>
  <dc:creator>User_43_3</dc:creator>
  <cp:lastModifiedBy>GoncharukTG</cp:lastModifiedBy>
  <cp:revision>20</cp:revision>
  <dcterms:created xsi:type="dcterms:W3CDTF">2024-04-15T06:06:42Z</dcterms:created>
  <dcterms:modified xsi:type="dcterms:W3CDTF">2024-05-16T09:05:13Z</dcterms:modified>
</cp:coreProperties>
</file>