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386530" cy="655633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2200" dirty="0" smtClean="0"/>
              <a:t>Примерный алгоритм взаимодействия</a:t>
            </a:r>
            <a:endParaRPr lang="ru-RU" sz="2200" dirty="0"/>
          </a:p>
        </p:txBody>
      </p:sp>
      <p:sp>
        <p:nvSpPr>
          <p:cNvPr id="5" name="Овал 4"/>
          <p:cNvSpPr/>
          <p:nvPr/>
        </p:nvSpPr>
        <p:spPr>
          <a:xfrm>
            <a:off x="4444514" y="1204162"/>
            <a:ext cx="2071702" cy="9286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Администрации  </a:t>
            </a:r>
            <a:r>
              <a:rPr lang="ru-RU" sz="1200" b="1" dirty="0" err="1" smtClean="0"/>
              <a:t>теротделов</a:t>
            </a:r>
            <a:r>
              <a:rPr lang="ru-RU" sz="1200" b="1" dirty="0" smtClean="0"/>
              <a:t>, </a:t>
            </a:r>
            <a:endParaRPr lang="ru-RU" sz="1200" b="1" dirty="0" smtClean="0"/>
          </a:p>
          <a:p>
            <a:pPr algn="ctr"/>
            <a:r>
              <a:rPr lang="ru-RU" sz="1200" b="1" dirty="0" smtClean="0"/>
              <a:t> </a:t>
            </a:r>
            <a:r>
              <a:rPr lang="ru-RU" sz="1200" b="1" dirty="0" smtClean="0"/>
              <a:t>округа</a:t>
            </a:r>
            <a:endParaRPr lang="ru-RU" sz="1200" b="1" dirty="0"/>
          </a:p>
        </p:txBody>
      </p:sp>
      <p:sp>
        <p:nvSpPr>
          <p:cNvPr id="7" name="Овал 6"/>
          <p:cNvSpPr/>
          <p:nvPr/>
        </p:nvSpPr>
        <p:spPr>
          <a:xfrm>
            <a:off x="7107100" y="1276170"/>
            <a:ext cx="1857388" cy="9286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Комитет по  внутренней политике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092280" y="2788338"/>
            <a:ext cx="1857388" cy="928694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Губернатор Новгородской области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55408" y="2500306"/>
            <a:ext cx="1428760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Осуществление проверки</a:t>
            </a:r>
            <a:endParaRPr lang="ru-RU" sz="1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05256" y="3286124"/>
            <a:ext cx="1143008" cy="57036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Нет </a:t>
            </a:r>
          </a:p>
          <a:p>
            <a:pPr algn="ctr"/>
            <a:r>
              <a:rPr lang="ru-RU" sz="1200" b="1" dirty="0" smtClean="0"/>
              <a:t>нарушения</a:t>
            </a:r>
            <a:endParaRPr lang="ru-RU" sz="1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61040" y="3284984"/>
            <a:ext cx="1143008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Есть </a:t>
            </a:r>
          </a:p>
          <a:p>
            <a:pPr algn="ctr"/>
            <a:r>
              <a:rPr lang="ru-RU" sz="1200" b="1" dirty="0" smtClean="0"/>
              <a:t>нарушение</a:t>
            </a:r>
            <a:endParaRPr lang="ru-RU" sz="1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34122" y="4143380"/>
            <a:ext cx="1785950" cy="50006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Процедуры в рамках контроля</a:t>
            </a:r>
            <a:endParaRPr lang="ru-RU" sz="1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18166" y="5000636"/>
            <a:ext cx="2786082" cy="157161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Информация о результатах: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/>
              <a:t>Личные встречи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/>
              <a:t>Информационный стенд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/>
              <a:t>Заседание органов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/>
              <a:t>Социальные сети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err="1" smtClean="0"/>
              <a:t>Сми</a:t>
            </a:r>
            <a:r>
              <a:rPr lang="ru-RU" sz="1200" b="1" dirty="0" smtClean="0"/>
              <a:t> и др.</a:t>
            </a:r>
          </a:p>
          <a:p>
            <a:pPr algn="ctr"/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38414" y="1052736"/>
            <a:ext cx="1357322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Староста</a:t>
            </a:r>
            <a:endParaRPr lang="ru-RU" sz="1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63688" y="2852936"/>
            <a:ext cx="645601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Члены ТОС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2856356"/>
            <a:ext cx="678661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Члены ТОС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1623" y="2852936"/>
            <a:ext cx="645601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Члены ТОС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9852" y="1628800"/>
            <a:ext cx="1285884" cy="7143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Председатель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ТОС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1" name="Выноска со стрелкой вправо 40"/>
          <p:cNvSpPr/>
          <p:nvPr/>
        </p:nvSpPr>
        <p:spPr>
          <a:xfrm>
            <a:off x="2195737" y="1061246"/>
            <a:ext cx="2104762" cy="1300159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Выявляют и сообщают о нарушениях правил благоустройства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 flipH="1" flipV="1">
            <a:off x="1742599" y="2379477"/>
            <a:ext cx="43622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583347" y="2416601"/>
            <a:ext cx="77650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1403648" y="2334646"/>
            <a:ext cx="92717" cy="521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480365" y="2204864"/>
            <a:ext cx="0" cy="29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4432544" y="3071810"/>
            <a:ext cx="571504" cy="209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724128" y="3071810"/>
            <a:ext cx="576064" cy="209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11" idx="2"/>
          </p:cNvCxnSpPr>
          <p:nvPr/>
        </p:nvCxnSpPr>
        <p:spPr>
          <a:xfrm>
            <a:off x="4432544" y="3856488"/>
            <a:ext cx="0" cy="28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4444514" y="4725144"/>
            <a:ext cx="415518" cy="275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10" idx="2"/>
          </p:cNvCxnSpPr>
          <p:nvPr/>
        </p:nvCxnSpPr>
        <p:spPr>
          <a:xfrm flipH="1">
            <a:off x="5940152" y="3856488"/>
            <a:ext cx="436608" cy="1144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олилиния 87"/>
          <p:cNvSpPr/>
          <p:nvPr/>
        </p:nvSpPr>
        <p:spPr>
          <a:xfrm>
            <a:off x="112733" y="1358900"/>
            <a:ext cx="3875067" cy="4553704"/>
          </a:xfrm>
          <a:custGeom>
            <a:avLst/>
            <a:gdLst>
              <a:gd name="connsiteX0" fmla="*/ 3875067 w 3875067"/>
              <a:gd name="connsiteY0" fmla="*/ 4495800 h 4553704"/>
              <a:gd name="connsiteX1" fmla="*/ 585767 w 3875067"/>
              <a:gd name="connsiteY1" fmla="*/ 3924300 h 4553704"/>
              <a:gd name="connsiteX2" fmla="*/ 1567 w 3875067"/>
              <a:gd name="connsiteY2" fmla="*/ 0 h 4553704"/>
              <a:gd name="connsiteX3" fmla="*/ 1567 w 3875067"/>
              <a:gd name="connsiteY3" fmla="*/ 0 h 4553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5067" h="4553704">
                <a:moveTo>
                  <a:pt x="3875067" y="4495800"/>
                </a:moveTo>
                <a:cubicBezTo>
                  <a:pt x="2553208" y="4584700"/>
                  <a:pt x="1231350" y="4673600"/>
                  <a:pt x="585767" y="3924300"/>
                </a:cubicBezTo>
                <a:cubicBezTo>
                  <a:pt x="-59816" y="3175000"/>
                  <a:pt x="1567" y="0"/>
                  <a:pt x="1567" y="0"/>
                </a:cubicBezTo>
                <a:lnTo>
                  <a:pt x="156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0" name="Прямая со стрелкой 89"/>
          <p:cNvCxnSpPr/>
          <p:nvPr/>
        </p:nvCxnSpPr>
        <p:spPr>
          <a:xfrm>
            <a:off x="112733" y="1358900"/>
            <a:ext cx="7256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112733" y="1985990"/>
            <a:ext cx="7444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7" idx="2"/>
          </p:cNvCxnSpPr>
          <p:nvPr/>
        </p:nvCxnSpPr>
        <p:spPr>
          <a:xfrm>
            <a:off x="6516216" y="1668509"/>
            <a:ext cx="59088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8035794" y="2204864"/>
            <a:ext cx="0" cy="58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61906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</TotalTime>
  <Words>57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Примерный алгоритм взаимодействия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Примерный алгоритм взаимодействия</dc:title>
  <dc:creator>User_43_3</dc:creator>
  <cp:lastModifiedBy>GoncharukTG</cp:lastModifiedBy>
  <cp:revision>16</cp:revision>
  <dcterms:created xsi:type="dcterms:W3CDTF">2024-04-15T06:06:42Z</dcterms:created>
  <dcterms:modified xsi:type="dcterms:W3CDTF">2024-05-16T08:46:06Z</dcterms:modified>
</cp:coreProperties>
</file>