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57" r:id="rId5"/>
    <p:sldId id="262" r:id="rId6"/>
    <p:sldId id="281" r:id="rId7"/>
    <p:sldId id="301" r:id="rId8"/>
    <p:sldId id="285" r:id="rId9"/>
    <p:sldId id="287" r:id="rId10"/>
    <p:sldId id="300" r:id="rId11"/>
  </p:sldIdLst>
  <p:sldSz cx="20104100" cy="1130935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56A0"/>
    <a:srgbClr val="B1C1E4"/>
    <a:srgbClr val="F1F1F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EBAB5-BC80-47D3-9FC2-D672C5E6ABD9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04C4-996D-494F-AB81-05A3DD3A7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128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33" y="1"/>
            <a:ext cx="4303128" cy="340647"/>
          </a:xfrm>
          <a:prstGeom prst="rect">
            <a:avLst/>
          </a:prstGeom>
        </p:spPr>
        <p:txBody>
          <a:bodyPr vert="horz" lIns="48518" tIns="24259" rIns="48518" bIns="24259" rtlCol="0"/>
          <a:lstStyle>
            <a:lvl1pPr algn="r">
              <a:defRPr sz="600"/>
            </a:lvl1pPr>
          </a:lstStyle>
          <a:p>
            <a:fld id="{68707C69-6872-4D7F-8C53-EA6731E90D74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8287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18" tIns="24259" rIns="48518" bIns="242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0977"/>
            <a:ext cx="7944478" cy="2677467"/>
          </a:xfrm>
          <a:prstGeom prst="rect">
            <a:avLst/>
          </a:prstGeom>
        </p:spPr>
        <p:txBody>
          <a:bodyPr vert="horz" lIns="48518" tIns="24259" rIns="48518" bIns="242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9"/>
            <a:ext cx="4303128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33" y="6457029"/>
            <a:ext cx="4303128" cy="340647"/>
          </a:xfrm>
          <a:prstGeom prst="rect">
            <a:avLst/>
          </a:prstGeom>
        </p:spPr>
        <p:txBody>
          <a:bodyPr vert="horz" lIns="48518" tIns="24259" rIns="48518" bIns="24259" rtlCol="0" anchor="b"/>
          <a:lstStyle>
            <a:lvl1pPr algn="r">
              <a:defRPr sz="600"/>
            </a:lvl1pPr>
          </a:lstStyle>
          <a:p>
            <a:fld id="{152B8B7D-FE53-4941-8CDD-DC6FC30CA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61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330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B8B7D-FE53-4941-8CDD-DC6FC30CAC0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35C2DA-784E-4F83-9356-F20BC93DE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DE9A7E-D462-471F-892C-FFF9F678C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DD4CDA-2593-45FA-BCE3-EDF8793D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2686-1C52-4633-A318-4187BC854BF6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31D5D2-DCF1-41B6-8E7C-1218FF02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20D852-7675-442D-AABF-8D2F30A3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2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C74AA0-2613-4E5A-A92D-79587279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77A0FF-5A48-4712-A919-96B3B21D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36906E-D69F-4FBB-B05B-F6E032F8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0E4B-0BCD-4A81-8A7A-DA2D04A702D2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3F4BE3-DCE5-4826-B577-3A2C31DB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B5E18E-58A7-406F-BC30-983CCED6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35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11A25A8-6ACB-4AD3-BA35-5884903B2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BE8B8C-5FED-457F-AFB5-7A0879AF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D56391-FFFA-49BB-A096-A43938E7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1D09-A05E-473D-AAE8-E1783BD76510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F3B26A-9B1C-4711-93F6-3580C5A5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4F2349-05EA-4D10-967F-43A4AD58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83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1F5B-BDD3-45C0-A1D6-DAC777128ADE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0626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659ECC-DBE6-4AE3-9611-43EB96DA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3B76CD-3FAC-4694-8E06-D7B85218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5CD6EB-F3C4-4220-AF01-1FB1F7F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E7ED-4217-4768-8273-0E441AC84384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27D8DB-DC3D-48C2-9A7F-3302DC1E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9DAD51-B1D4-4BB5-B951-69A88CFA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6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A8217E-F54F-45E6-9042-71CB41C4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9D547A-ACF1-49E9-BF86-097F81A1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47DD2D-27DF-4DC0-9321-1B8FE069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8193-C882-4864-87C9-B1DF7313BBFF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DBAC27-A3BF-41C2-8FC4-F08CFCED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065CAE-4E5E-4C58-9117-3D2F8520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3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A256E4-5A5B-4418-B045-EF6CAA9D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7C07F1-4754-4DD3-BBA5-FB4CFEB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53800D-7CE5-494C-9D48-52A14C979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980FFB-AFAA-40A2-BE62-6CB7C29D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95D6-F337-45CB-9E69-DD1695F11715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4398E3-59D6-4D56-8D15-E6DA43A7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0E9BD8-F2EE-45EE-A45C-ECDB69EB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10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4C1E80-5480-4415-BFFD-E8D6B272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E4C959-1CDA-48AB-96DE-3E507818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3CC607-09D2-44D3-B792-49FB365E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F83A8DE-DDE9-4864-BB16-83649836A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54D049-0009-4CE3-A717-49E56854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98C256-5CEE-4539-994D-A731D110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E647-70F0-4233-B866-692FAD77E435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1A83B63-846A-4909-B647-9D2FDCB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CF0C8DE-BBCD-48BA-BFD0-437ECFA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3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B225E-4E30-419E-818F-28776281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E2121F0-B23A-430B-9F1E-290FCA49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B58-7641-47A4-B5EA-BC465C2CA83A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07D43E4-A5D1-413D-8D4F-67137695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15C376-5053-4BE0-AAB6-E0D84418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03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116E7A-B1D8-4777-AD88-304598D3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C134-31BD-4F05-8179-14E899E21526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29F210-FE82-42CF-B69E-02741BD1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F4FA114-6FAE-4F94-9636-F8C39F5D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3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7BC2A0-B6A2-4257-B073-A9244330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6D8271-8F2D-416D-9B8A-B02FD17B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FCD4AB-66D7-46D0-B517-1097DBB75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0056A2-25FA-4BD2-89FF-F76C6A08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C2F4-C7F8-44D3-B97C-1C81CFACE864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9E7985-F0D0-4390-B33C-BD09B2A8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63BB2A6-7F6D-4821-983C-307EF138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3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BB234F-F9AE-4A08-B2DF-8BF36A09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7CB4DCF-3F0A-42E9-9C2E-3C05DD954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CAD6CA-9325-4DD1-91AF-8E56D1EFA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4F06B0-2228-4762-85BA-8AD65A1E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DDD7-CA8B-4ACE-8A53-64E8905B9571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0C7E7D-3970-4C59-A720-130174F4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EED035-379B-49B0-9152-2B16346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3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71A221-099B-4BF9-8473-158B8070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2362B3-547A-4401-A58D-C11D5D71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DF9101-E359-4455-AC91-7F2B9A097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C722-7AE5-4705-A3D4-EC9FE938482F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625319-5822-4774-B431-2C137DBB0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E0DAD2-97B4-4040-811B-A62EFFA8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48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12" Type="http://schemas.openxmlformats.org/officeDocument/2006/relationships/image" Target="../media/image17.png"/><Relationship Id="rId17" Type="http://schemas.openxmlformats.org/officeDocument/2006/relationships/image" Target="../media/image28.svg"/><Relationship Id="rId2" Type="http://schemas.openxmlformats.org/officeDocument/2006/relationships/image" Target="../media/image1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13.png"/><Relationship Id="rId15" Type="http://schemas.openxmlformats.org/officeDocument/2006/relationships/image" Target="../media/image26.sv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4.png"/><Relationship Id="rId7" Type="http://schemas.openxmlformats.org/officeDocument/2006/relationships/image" Target="../media/image18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eg"/><Relationship Id="rId18" Type="http://schemas.openxmlformats.org/officeDocument/2006/relationships/image" Target="../media/image62.jpeg"/><Relationship Id="rId3" Type="http://schemas.openxmlformats.org/officeDocument/2006/relationships/image" Target="../media/image47.png"/><Relationship Id="rId21" Type="http://schemas.openxmlformats.org/officeDocument/2006/relationships/image" Target="../media/image65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F1DF2BC-BD32-4C2D-BB46-F1EBD637D341}"/>
              </a:ext>
            </a:extLst>
          </p:cNvPr>
          <p:cNvSpPr/>
          <p:nvPr/>
        </p:nvSpPr>
        <p:spPr>
          <a:xfrm>
            <a:off x="0" y="0"/>
            <a:ext cx="20104100" cy="11553825"/>
          </a:xfrm>
          <a:prstGeom prst="rect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080D581-0A78-4CB8-9F45-F3E639039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" y="-1849901"/>
            <a:ext cx="16611600" cy="13167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957D69-46C8-4198-AC81-AACBC89BCACB}"/>
              </a:ext>
            </a:extLst>
          </p:cNvPr>
          <p:cNvSpPr txBox="1"/>
          <p:nvPr/>
        </p:nvSpPr>
        <p:spPr>
          <a:xfrm>
            <a:off x="10301817" y="2225675"/>
            <a:ext cx="9829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ПЕСТОВСКОГО МУНИЦИПАЛЬНОГО ОКРУГА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D633DA3-FB55-41D4-8237-F7543BEA8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183"/>
          <a:stretch/>
        </p:blipFill>
        <p:spPr>
          <a:xfrm>
            <a:off x="17260359" y="8474075"/>
            <a:ext cx="1905000" cy="215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2282CC-C0D2-43FD-8A56-00DABE18882C}"/>
              </a:ext>
            </a:extLst>
          </p:cNvPr>
          <p:cNvSpPr txBox="1"/>
          <p:nvPr/>
        </p:nvSpPr>
        <p:spPr>
          <a:xfrm>
            <a:off x="1670050" y="1091247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51AD84B-06BC-4CD6-80DA-678265AE073D}"/>
              </a:ext>
            </a:extLst>
          </p:cNvPr>
          <p:cNvSpPr/>
          <p:nvPr/>
        </p:nvSpPr>
        <p:spPr>
          <a:xfrm>
            <a:off x="0" y="-49193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БАТЕЦКОГО МУНИЦИПАЛЬНОГО ОКРУГА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1282B200-D601-41BE-9C46-48E2904B2F92}"/>
              </a:ext>
            </a:extLst>
          </p:cNvPr>
          <p:cNvSpPr/>
          <p:nvPr/>
        </p:nvSpPr>
        <p:spPr>
          <a:xfrm>
            <a:off x="1974850" y="2606675"/>
            <a:ext cx="16764000" cy="7772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>
              <a:solidFill>
                <a:schemeClr val="dk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F17FCD3-F004-4B2C-B4D6-27D4E2A2AACA}"/>
              </a:ext>
            </a:extLst>
          </p:cNvPr>
          <p:cNvSpPr txBox="1"/>
          <p:nvPr/>
        </p:nvSpPr>
        <p:spPr>
          <a:xfrm>
            <a:off x="1746250" y="1261472"/>
            <a:ext cx="1402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57F76B-BEFD-407D-BEE1-D384D6C18691}"/>
              </a:ext>
            </a:extLst>
          </p:cNvPr>
          <p:cNvSpPr txBox="1"/>
          <p:nvPr/>
        </p:nvSpPr>
        <p:spPr>
          <a:xfrm>
            <a:off x="3194050" y="7132079"/>
            <a:ext cx="3200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Соловьева Елена Анатольевна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6AFCA01-1C8A-44A8-8B1B-DC2F3ED49ECC}"/>
              </a:ext>
            </a:extLst>
          </p:cNvPr>
          <p:cNvSpPr txBox="1"/>
          <p:nvPr/>
        </p:nvSpPr>
        <p:spPr>
          <a:xfrm>
            <a:off x="3632776" y="7888967"/>
            <a:ext cx="2196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Главы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3AE9D5-E41E-4EF9-968A-62F3B863D9C9}"/>
              </a:ext>
            </a:extLst>
          </p:cNvPr>
          <p:cNvSpPr txBox="1"/>
          <p:nvPr/>
        </p:nvSpPr>
        <p:spPr>
          <a:xfrm>
            <a:off x="8722523" y="7199584"/>
            <a:ext cx="2996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Дурнева</a:t>
            </a:r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Людмила Александровна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FE594A9-DCC4-4267-A735-18864A425BF6}"/>
              </a:ext>
            </a:extLst>
          </p:cNvPr>
          <p:cNvSpPr txBox="1"/>
          <p:nvPr/>
        </p:nvSpPr>
        <p:spPr>
          <a:xfrm>
            <a:off x="8424594" y="7872185"/>
            <a:ext cx="359273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экономического развития и инвестиций </a:t>
            </a:r>
          </a:p>
          <a:p>
            <a:pPr algn="ctr"/>
            <a:endParaRPr lang="x-non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8DFA62A-AA99-4E20-876D-534E0A575E14}"/>
              </a:ext>
            </a:extLst>
          </p:cNvPr>
          <p:cNvSpPr txBox="1"/>
          <p:nvPr/>
        </p:nvSpPr>
        <p:spPr>
          <a:xfrm>
            <a:off x="14088664" y="7118063"/>
            <a:ext cx="257074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Зеленова</a:t>
            </a:r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Викторовна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949D01B-327F-4448-BEB2-D62658CFE6C7}"/>
              </a:ext>
            </a:extLst>
          </p:cNvPr>
          <p:cNvSpPr txBox="1"/>
          <p:nvPr/>
        </p:nvSpPr>
        <p:spPr>
          <a:xfrm>
            <a:off x="13671280" y="7747632"/>
            <a:ext cx="39777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экономического развития и инвестиций 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">
            <a:extLst>
              <a:ext uri="{FF2B5EF4-FFF2-40B4-BE49-F238E27FC236}">
                <a16:creationId xmlns="" xmlns:a16="http://schemas.microsoft.com/office/drawing/2014/main" id="{9A658266-36A9-47C4-915B-5BC0B4964B1B}"/>
              </a:ext>
            </a:extLst>
          </p:cNvPr>
          <p:cNvSpPr/>
          <p:nvPr/>
        </p:nvSpPr>
        <p:spPr>
          <a:xfrm>
            <a:off x="2889250" y="2933902"/>
            <a:ext cx="14173200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ПЕСТОВСКОГО МУНИЦИПАЛЬНОГО ОКРУГА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2BDE80-BF99-4AA8-92BE-622EBD1EEB28}"/>
              </a:ext>
            </a:extLst>
          </p:cNvPr>
          <p:cNvSpPr txBox="1"/>
          <p:nvPr/>
        </p:nvSpPr>
        <p:spPr>
          <a:xfrm>
            <a:off x="1974850" y="10672109"/>
            <a:ext cx="9829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53CF468-5852-4817-9BFA-C38345BDDA30}"/>
              </a:ext>
            </a:extLst>
          </p:cNvPr>
          <p:cNvSpPr txBox="1"/>
          <p:nvPr/>
        </p:nvSpPr>
        <p:spPr>
          <a:xfrm>
            <a:off x="9030250" y="5109471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ФОТО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6DF2669-6FF0-46A3-BF46-1F9B521E8463}"/>
              </a:ext>
            </a:extLst>
          </p:cNvPr>
          <p:cNvSpPr txBox="1"/>
          <p:nvPr/>
        </p:nvSpPr>
        <p:spPr>
          <a:xfrm>
            <a:off x="14244895" y="5109471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ФОТО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user\Desktop\Соловьева Е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617" y="3978274"/>
            <a:ext cx="2514290" cy="3045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blob:https://web.whatsapp.com/ef80fe54-716a-4c2d-b81d-3f93ae162c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whatsapp.com/ef80fe54-716a-4c2d-b81d-3f93ae162c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user\Desktop\WhatsApp Image 2024-09-16 at 15.41.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553" y="3978274"/>
            <a:ext cx="2458097" cy="2904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Users\user\Desktop\WhatsApp Image 2024-09-17 at 09.28.4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367" y="3978275"/>
            <a:ext cx="2405684" cy="2884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B615126-5682-58D2-0B24-D9FC6E0EA9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AFCA01-1C8A-44A8-8B1B-DC2F3ED49ECC}"/>
              </a:ext>
            </a:extLst>
          </p:cNvPr>
          <p:cNvSpPr txBox="1"/>
          <p:nvPr/>
        </p:nvSpPr>
        <p:spPr>
          <a:xfrm>
            <a:off x="2813050" y="8626475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т.8(816-69)5-24-30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en-US" dirty="0" smtClean="0"/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e.soloveva@adm-pestovo.ru</a:t>
            </a:r>
            <a:endParaRPr lang="x-non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AFCA01-1C8A-44A8-8B1B-DC2F3ED49ECC}"/>
              </a:ext>
            </a:extLst>
          </p:cNvPr>
          <p:cNvSpPr txBox="1"/>
          <p:nvPr/>
        </p:nvSpPr>
        <p:spPr>
          <a:xfrm>
            <a:off x="8375650" y="8626475"/>
            <a:ext cx="39624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т.8(816-69)5-21-73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en-US" dirty="0" smtClean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economy-pestovo@mail.ru</a:t>
            </a:r>
            <a:endParaRPr lang="x-non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6AFCA01-1C8A-44A8-8B1B-DC2F3ED49ECC}"/>
              </a:ext>
            </a:extLst>
          </p:cNvPr>
          <p:cNvSpPr txBox="1"/>
          <p:nvPr/>
        </p:nvSpPr>
        <p:spPr>
          <a:xfrm>
            <a:off x="13862050" y="8550275"/>
            <a:ext cx="39624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т.8(816-69)5-21-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</a:t>
            </a:r>
            <a:r>
              <a:rPr lang="en-US" dirty="0" smtClean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economy-pestovo@mail.ru</a:t>
            </a:r>
            <a:endParaRPr lang="x-none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7">
            <a:extLst>
              <a:ext uri="{FF2B5EF4-FFF2-40B4-BE49-F238E27FC236}">
                <a16:creationId xmlns="" xmlns:a16="http://schemas.microsoft.com/office/drawing/2014/main" id="{D23E9B34-207B-4128-95A5-32EB5BC48996}"/>
              </a:ext>
            </a:extLst>
          </p:cNvPr>
          <p:cNvSpPr/>
          <p:nvPr/>
        </p:nvSpPr>
        <p:spPr>
          <a:xfrm>
            <a:off x="-1606550" y="-441324"/>
            <a:ext cx="15712039" cy="12420600"/>
          </a:xfrm>
          <a:prstGeom prst="roundRect">
            <a:avLst>
              <a:gd name="adj" fmla="val 2238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bject 9">
            <a:extLst>
              <a:ext uri="{FF2B5EF4-FFF2-40B4-BE49-F238E27FC236}">
                <a16:creationId xmlns="" xmlns:a16="http://schemas.microsoft.com/office/drawing/2014/main" id="{4E7F528B-C463-42B1-8DBA-405D9E961270}"/>
              </a:ext>
            </a:extLst>
          </p:cNvPr>
          <p:cNvSpPr/>
          <p:nvPr/>
        </p:nvSpPr>
        <p:spPr>
          <a:xfrm>
            <a:off x="976311" y="651844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="" xmlns:a16="http://schemas.microsoft.com/office/drawing/2014/main" id="{710B0152-0391-4B13-8E10-D45CD25CF928}"/>
              </a:ext>
            </a:extLst>
          </p:cNvPr>
          <p:cNvSpPr/>
          <p:nvPr/>
        </p:nvSpPr>
        <p:spPr>
          <a:xfrm>
            <a:off x="5975500" y="6506674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311" y="421325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5500" y="421325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07" y="2605994"/>
            <a:ext cx="4929902" cy="164288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998922" y="2819600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6941" y="3120103"/>
            <a:ext cx="739775" cy="628650"/>
          </a:xfrm>
          <a:custGeom>
            <a:avLst/>
            <a:gdLst/>
            <a:ahLst/>
            <a:cxnLst/>
            <a:rect l="l" t="t" r="r" b="b"/>
            <a:pathLst>
              <a:path w="739775" h="628650">
                <a:moveTo>
                  <a:pt x="163372" y="339331"/>
                </a:moveTo>
                <a:lnTo>
                  <a:pt x="134696" y="339090"/>
                </a:lnTo>
                <a:lnTo>
                  <a:pt x="106565" y="339331"/>
                </a:lnTo>
                <a:lnTo>
                  <a:pt x="63588" y="348742"/>
                </a:lnTo>
                <a:lnTo>
                  <a:pt x="29908" y="371995"/>
                </a:lnTo>
                <a:lnTo>
                  <a:pt x="7912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4991" y="588518"/>
                </a:lnTo>
                <a:lnTo>
                  <a:pt x="18707" y="609688"/>
                </a:lnTo>
                <a:lnTo>
                  <a:pt x="39751" y="623519"/>
                </a:lnTo>
                <a:lnTo>
                  <a:pt x="66700" y="628611"/>
                </a:lnTo>
                <a:lnTo>
                  <a:pt x="157391" y="628611"/>
                </a:lnTo>
                <a:lnTo>
                  <a:pt x="155117" y="608850"/>
                </a:lnTo>
                <a:lnTo>
                  <a:pt x="154825" y="602462"/>
                </a:lnTo>
                <a:lnTo>
                  <a:pt x="154647" y="446671"/>
                </a:lnTo>
                <a:lnTo>
                  <a:pt x="155028" y="394728"/>
                </a:lnTo>
                <a:lnTo>
                  <a:pt x="162153" y="343750"/>
                </a:lnTo>
                <a:lnTo>
                  <a:pt x="163372" y="339331"/>
                </a:lnTo>
                <a:close/>
              </a:path>
              <a:path w="739775" h="628650">
                <a:moveTo>
                  <a:pt x="497916" y="127558"/>
                </a:moveTo>
                <a:lnTo>
                  <a:pt x="487553" y="77990"/>
                </a:lnTo>
                <a:lnTo>
                  <a:pt x="459917" y="37439"/>
                </a:lnTo>
                <a:lnTo>
                  <a:pt x="419176" y="10058"/>
                </a:lnTo>
                <a:lnTo>
                  <a:pt x="369531" y="0"/>
                </a:lnTo>
                <a:lnTo>
                  <a:pt x="319887" y="10096"/>
                </a:lnTo>
                <a:lnTo>
                  <a:pt x="279146" y="37541"/>
                </a:lnTo>
                <a:lnTo>
                  <a:pt x="251523" y="78155"/>
                </a:lnTo>
                <a:lnTo>
                  <a:pt x="241236" y="127723"/>
                </a:lnTo>
                <a:lnTo>
                  <a:pt x="251117" y="177774"/>
                </a:lnTo>
                <a:lnTo>
                  <a:pt x="278511" y="218821"/>
                </a:lnTo>
                <a:lnTo>
                  <a:pt x="319265" y="246710"/>
                </a:lnTo>
                <a:lnTo>
                  <a:pt x="369277" y="257289"/>
                </a:lnTo>
                <a:lnTo>
                  <a:pt x="419036" y="247307"/>
                </a:lnTo>
                <a:lnTo>
                  <a:pt x="460070" y="219329"/>
                </a:lnTo>
                <a:lnTo>
                  <a:pt x="487857" y="177888"/>
                </a:lnTo>
                <a:lnTo>
                  <a:pt x="497916" y="127558"/>
                </a:lnTo>
                <a:close/>
              </a:path>
              <a:path w="739775" h="628650">
                <a:moveTo>
                  <a:pt x="541515" y="603351"/>
                </a:moveTo>
                <a:lnTo>
                  <a:pt x="541299" y="387032"/>
                </a:lnTo>
                <a:lnTo>
                  <a:pt x="524878" y="333590"/>
                </a:lnTo>
                <a:lnTo>
                  <a:pt x="470839" y="290093"/>
                </a:lnTo>
                <a:lnTo>
                  <a:pt x="401955" y="283641"/>
                </a:lnTo>
                <a:lnTo>
                  <a:pt x="296659" y="283819"/>
                </a:lnTo>
                <a:lnTo>
                  <a:pt x="246773" y="300647"/>
                </a:lnTo>
                <a:lnTo>
                  <a:pt x="203682" y="355269"/>
                </a:lnTo>
                <a:lnTo>
                  <a:pt x="197675" y="392163"/>
                </a:lnTo>
                <a:lnTo>
                  <a:pt x="197675" y="602729"/>
                </a:lnTo>
                <a:lnTo>
                  <a:pt x="199161" y="614476"/>
                </a:lnTo>
                <a:lnTo>
                  <a:pt x="203771" y="622515"/>
                </a:lnTo>
                <a:lnTo>
                  <a:pt x="211797" y="627138"/>
                </a:lnTo>
                <a:lnTo>
                  <a:pt x="223520" y="628611"/>
                </a:lnTo>
                <a:lnTo>
                  <a:pt x="369265" y="628611"/>
                </a:lnTo>
                <a:lnTo>
                  <a:pt x="516432" y="628523"/>
                </a:lnTo>
                <a:lnTo>
                  <a:pt x="541515" y="603351"/>
                </a:lnTo>
                <a:close/>
              </a:path>
              <a:path w="739775" h="628650">
                <a:moveTo>
                  <a:pt x="739165" y="572020"/>
                </a:moveTo>
                <a:lnTo>
                  <a:pt x="739076" y="434479"/>
                </a:lnTo>
                <a:lnTo>
                  <a:pt x="738568" y="433412"/>
                </a:lnTo>
                <a:lnTo>
                  <a:pt x="729348" y="402056"/>
                </a:lnTo>
                <a:lnTo>
                  <a:pt x="693966" y="359143"/>
                </a:lnTo>
                <a:lnTo>
                  <a:pt x="644804" y="340118"/>
                </a:lnTo>
                <a:lnTo>
                  <a:pt x="622058" y="338823"/>
                </a:lnTo>
                <a:lnTo>
                  <a:pt x="599071" y="339242"/>
                </a:lnTo>
                <a:lnTo>
                  <a:pt x="576021" y="339001"/>
                </a:lnTo>
                <a:lnTo>
                  <a:pt x="576199" y="341960"/>
                </a:lnTo>
                <a:lnTo>
                  <a:pt x="580466" y="357746"/>
                </a:lnTo>
                <a:lnTo>
                  <a:pt x="582891" y="372287"/>
                </a:lnTo>
                <a:lnTo>
                  <a:pt x="584085" y="387007"/>
                </a:lnTo>
                <a:lnTo>
                  <a:pt x="584403" y="401853"/>
                </a:lnTo>
                <a:lnTo>
                  <a:pt x="584403" y="562483"/>
                </a:lnTo>
                <a:lnTo>
                  <a:pt x="583247" y="627519"/>
                </a:lnTo>
                <a:lnTo>
                  <a:pt x="659917" y="627697"/>
                </a:lnTo>
                <a:lnTo>
                  <a:pt x="706539" y="620801"/>
                </a:lnTo>
                <a:lnTo>
                  <a:pt x="733437" y="590092"/>
                </a:lnTo>
                <a:lnTo>
                  <a:pt x="736638" y="581215"/>
                </a:lnTo>
                <a:lnTo>
                  <a:pt x="739165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5294" y="3240099"/>
            <a:ext cx="191805" cy="19231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049" y="3240205"/>
            <a:ext cx="191779" cy="19221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5975500" y="2819600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3525" y="3120103"/>
            <a:ext cx="741045" cy="628650"/>
          </a:xfrm>
          <a:custGeom>
            <a:avLst/>
            <a:gdLst/>
            <a:ahLst/>
            <a:cxnLst/>
            <a:rect l="l" t="t" r="r" b="b"/>
            <a:pathLst>
              <a:path w="741045" h="628650">
                <a:moveTo>
                  <a:pt x="163652" y="339331"/>
                </a:moveTo>
                <a:lnTo>
                  <a:pt x="134912" y="339090"/>
                </a:lnTo>
                <a:lnTo>
                  <a:pt x="106743" y="339331"/>
                </a:lnTo>
                <a:lnTo>
                  <a:pt x="63690" y="348742"/>
                </a:lnTo>
                <a:lnTo>
                  <a:pt x="29946" y="371995"/>
                </a:lnTo>
                <a:lnTo>
                  <a:pt x="7924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5003" y="588518"/>
                </a:lnTo>
                <a:lnTo>
                  <a:pt x="18745" y="609688"/>
                </a:lnTo>
                <a:lnTo>
                  <a:pt x="39814" y="623519"/>
                </a:lnTo>
                <a:lnTo>
                  <a:pt x="66802" y="628611"/>
                </a:lnTo>
                <a:lnTo>
                  <a:pt x="157657" y="628611"/>
                </a:lnTo>
                <a:lnTo>
                  <a:pt x="155384" y="608850"/>
                </a:lnTo>
                <a:lnTo>
                  <a:pt x="155079" y="602462"/>
                </a:lnTo>
                <a:lnTo>
                  <a:pt x="154901" y="446671"/>
                </a:lnTo>
                <a:lnTo>
                  <a:pt x="155295" y="394728"/>
                </a:lnTo>
                <a:lnTo>
                  <a:pt x="162420" y="343750"/>
                </a:lnTo>
                <a:lnTo>
                  <a:pt x="163652" y="339331"/>
                </a:lnTo>
                <a:close/>
              </a:path>
              <a:path w="741045" h="628650">
                <a:moveTo>
                  <a:pt x="498754" y="127558"/>
                </a:moveTo>
                <a:lnTo>
                  <a:pt x="488378" y="77990"/>
                </a:lnTo>
                <a:lnTo>
                  <a:pt x="460692" y="37439"/>
                </a:lnTo>
                <a:lnTo>
                  <a:pt x="419874" y="10058"/>
                </a:lnTo>
                <a:lnTo>
                  <a:pt x="370166" y="0"/>
                </a:lnTo>
                <a:lnTo>
                  <a:pt x="320421" y="10096"/>
                </a:lnTo>
                <a:lnTo>
                  <a:pt x="279615" y="37541"/>
                </a:lnTo>
                <a:lnTo>
                  <a:pt x="251955" y="78155"/>
                </a:lnTo>
                <a:lnTo>
                  <a:pt x="241642" y="127723"/>
                </a:lnTo>
                <a:lnTo>
                  <a:pt x="251548" y="177774"/>
                </a:lnTo>
                <a:lnTo>
                  <a:pt x="278980" y="218821"/>
                </a:lnTo>
                <a:lnTo>
                  <a:pt x="319798" y="246710"/>
                </a:lnTo>
                <a:lnTo>
                  <a:pt x="369900" y="257289"/>
                </a:lnTo>
                <a:lnTo>
                  <a:pt x="419747" y="247307"/>
                </a:lnTo>
                <a:lnTo>
                  <a:pt x="460844" y="219329"/>
                </a:lnTo>
                <a:lnTo>
                  <a:pt x="488683" y="177888"/>
                </a:lnTo>
                <a:lnTo>
                  <a:pt x="498754" y="127558"/>
                </a:lnTo>
                <a:close/>
              </a:path>
              <a:path w="741045" h="628650">
                <a:moveTo>
                  <a:pt x="542429" y="603351"/>
                </a:moveTo>
                <a:lnTo>
                  <a:pt x="542213" y="387032"/>
                </a:lnTo>
                <a:lnTo>
                  <a:pt x="525767" y="333590"/>
                </a:lnTo>
                <a:lnTo>
                  <a:pt x="471627" y="290093"/>
                </a:lnTo>
                <a:lnTo>
                  <a:pt x="402628" y="283641"/>
                </a:lnTo>
                <a:lnTo>
                  <a:pt x="297154" y="283819"/>
                </a:lnTo>
                <a:lnTo>
                  <a:pt x="247192" y="300647"/>
                </a:lnTo>
                <a:lnTo>
                  <a:pt x="204025" y="355269"/>
                </a:lnTo>
                <a:lnTo>
                  <a:pt x="198018" y="392163"/>
                </a:lnTo>
                <a:lnTo>
                  <a:pt x="198018" y="602729"/>
                </a:lnTo>
                <a:lnTo>
                  <a:pt x="199491" y="614476"/>
                </a:lnTo>
                <a:lnTo>
                  <a:pt x="204114" y="622515"/>
                </a:lnTo>
                <a:lnTo>
                  <a:pt x="212153" y="627138"/>
                </a:lnTo>
                <a:lnTo>
                  <a:pt x="223901" y="628611"/>
                </a:lnTo>
                <a:lnTo>
                  <a:pt x="369887" y="628611"/>
                </a:lnTo>
                <a:lnTo>
                  <a:pt x="517309" y="628523"/>
                </a:lnTo>
                <a:lnTo>
                  <a:pt x="542429" y="603351"/>
                </a:lnTo>
                <a:close/>
              </a:path>
              <a:path w="741045" h="628650">
                <a:moveTo>
                  <a:pt x="740422" y="572020"/>
                </a:moveTo>
                <a:lnTo>
                  <a:pt x="740321" y="434479"/>
                </a:lnTo>
                <a:lnTo>
                  <a:pt x="739813" y="433412"/>
                </a:lnTo>
                <a:lnTo>
                  <a:pt x="730580" y="402056"/>
                </a:lnTo>
                <a:lnTo>
                  <a:pt x="695147" y="359143"/>
                </a:lnTo>
                <a:lnTo>
                  <a:pt x="645896" y="340118"/>
                </a:lnTo>
                <a:lnTo>
                  <a:pt x="623112" y="338823"/>
                </a:lnTo>
                <a:lnTo>
                  <a:pt x="600087" y="339242"/>
                </a:lnTo>
                <a:lnTo>
                  <a:pt x="576986" y="339001"/>
                </a:lnTo>
                <a:lnTo>
                  <a:pt x="577176" y="341960"/>
                </a:lnTo>
                <a:lnTo>
                  <a:pt x="581456" y="357746"/>
                </a:lnTo>
                <a:lnTo>
                  <a:pt x="583869" y="372287"/>
                </a:lnTo>
                <a:lnTo>
                  <a:pt x="585076" y="387007"/>
                </a:lnTo>
                <a:lnTo>
                  <a:pt x="585393" y="401853"/>
                </a:lnTo>
                <a:lnTo>
                  <a:pt x="585393" y="562483"/>
                </a:lnTo>
                <a:lnTo>
                  <a:pt x="584225" y="627519"/>
                </a:lnTo>
                <a:lnTo>
                  <a:pt x="661035" y="627697"/>
                </a:lnTo>
                <a:lnTo>
                  <a:pt x="707732" y="620801"/>
                </a:lnTo>
                <a:lnTo>
                  <a:pt x="734682" y="590092"/>
                </a:lnTo>
                <a:lnTo>
                  <a:pt x="737882" y="581215"/>
                </a:lnTo>
                <a:lnTo>
                  <a:pt x="740422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3689" y="3206555"/>
            <a:ext cx="192131" cy="19231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5209" y="3206661"/>
            <a:ext cx="192105" cy="192213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1392120" y="4524647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5" h="630554">
                <a:moveTo>
                  <a:pt x="314460" y="0"/>
                </a:moveTo>
                <a:lnTo>
                  <a:pt x="153914" y="431"/>
                </a:lnTo>
                <a:lnTo>
                  <a:pt x="109099" y="7601"/>
                </a:lnTo>
                <a:lnTo>
                  <a:pt x="69134" y="27191"/>
                </a:lnTo>
                <a:lnTo>
                  <a:pt x="36301" y="57032"/>
                </a:lnTo>
                <a:lnTo>
                  <a:pt x="12884" y="94958"/>
                </a:lnTo>
                <a:lnTo>
                  <a:pt x="1166" y="138802"/>
                </a:lnTo>
                <a:lnTo>
                  <a:pt x="867" y="140598"/>
                </a:lnTo>
                <a:lnTo>
                  <a:pt x="478" y="142380"/>
                </a:lnTo>
                <a:lnTo>
                  <a:pt x="0" y="144148"/>
                </a:lnTo>
                <a:lnTo>
                  <a:pt x="0" y="486065"/>
                </a:lnTo>
                <a:lnTo>
                  <a:pt x="1750" y="494956"/>
                </a:lnTo>
                <a:lnTo>
                  <a:pt x="3405" y="503877"/>
                </a:lnTo>
                <a:lnTo>
                  <a:pt x="28814" y="562966"/>
                </a:lnTo>
                <a:lnTo>
                  <a:pt x="57765" y="594796"/>
                </a:lnTo>
                <a:lnTo>
                  <a:pt x="94772" y="616776"/>
                </a:lnTo>
                <a:lnTo>
                  <a:pt x="139834" y="628906"/>
                </a:lnTo>
                <a:lnTo>
                  <a:pt x="141219" y="629182"/>
                </a:lnTo>
                <a:lnTo>
                  <a:pt x="142590" y="629539"/>
                </a:lnTo>
                <a:lnTo>
                  <a:pt x="143934" y="629974"/>
                </a:lnTo>
                <a:lnTo>
                  <a:pt x="485919" y="629974"/>
                </a:lnTo>
                <a:lnTo>
                  <a:pt x="500658" y="627161"/>
                </a:lnTo>
                <a:lnTo>
                  <a:pt x="561298" y="602484"/>
                </a:lnTo>
                <a:lnTo>
                  <a:pt x="597424" y="568405"/>
                </a:lnTo>
                <a:lnTo>
                  <a:pt x="621065" y="524807"/>
                </a:lnTo>
                <a:lnTo>
                  <a:pt x="629298" y="476976"/>
                </a:lnTo>
                <a:lnTo>
                  <a:pt x="153023" y="476976"/>
                </a:lnTo>
                <a:lnTo>
                  <a:pt x="153023" y="330421"/>
                </a:lnTo>
                <a:lnTo>
                  <a:pt x="276288" y="330421"/>
                </a:lnTo>
                <a:lnTo>
                  <a:pt x="424582" y="182152"/>
                </a:lnTo>
                <a:lnTo>
                  <a:pt x="330329" y="182152"/>
                </a:lnTo>
                <a:lnTo>
                  <a:pt x="330329" y="153238"/>
                </a:lnTo>
                <a:lnTo>
                  <a:pt x="629357" y="153239"/>
                </a:lnTo>
                <a:lnTo>
                  <a:pt x="621511" y="106525"/>
                </a:lnTo>
                <a:lnTo>
                  <a:pt x="599366" y="64199"/>
                </a:lnTo>
                <a:lnTo>
                  <a:pt x="565832" y="30678"/>
                </a:lnTo>
                <a:lnTo>
                  <a:pt x="523510" y="8557"/>
                </a:lnTo>
                <a:lnTo>
                  <a:pt x="475006" y="431"/>
                </a:lnTo>
                <a:lnTo>
                  <a:pt x="314460" y="0"/>
                </a:lnTo>
                <a:close/>
              </a:path>
              <a:path w="630555" h="630554">
                <a:moveTo>
                  <a:pt x="448053" y="205376"/>
                </a:moveTo>
                <a:lnTo>
                  <a:pt x="205627" y="447788"/>
                </a:lnTo>
                <a:lnTo>
                  <a:pt x="299524" y="447788"/>
                </a:lnTo>
                <a:lnTo>
                  <a:pt x="299524" y="476976"/>
                </a:lnTo>
                <a:lnTo>
                  <a:pt x="629298" y="476976"/>
                </a:lnTo>
                <a:lnTo>
                  <a:pt x="629921" y="421555"/>
                </a:lnTo>
                <a:lnTo>
                  <a:pt x="630075" y="368259"/>
                </a:lnTo>
                <a:lnTo>
                  <a:pt x="630112" y="299753"/>
                </a:lnTo>
                <a:lnTo>
                  <a:pt x="448053" y="299753"/>
                </a:lnTo>
                <a:lnTo>
                  <a:pt x="448053" y="205376"/>
                </a:lnTo>
                <a:close/>
              </a:path>
              <a:path w="630555" h="630554">
                <a:moveTo>
                  <a:pt x="276288" y="330421"/>
                </a:moveTo>
                <a:lnTo>
                  <a:pt x="181841" y="330421"/>
                </a:lnTo>
                <a:lnTo>
                  <a:pt x="181841" y="424852"/>
                </a:lnTo>
                <a:lnTo>
                  <a:pt x="276288" y="330421"/>
                </a:lnTo>
                <a:close/>
              </a:path>
              <a:path w="630555" h="630554">
                <a:moveTo>
                  <a:pt x="629357" y="153239"/>
                </a:moveTo>
                <a:lnTo>
                  <a:pt x="476816" y="153238"/>
                </a:lnTo>
                <a:lnTo>
                  <a:pt x="476816" y="299753"/>
                </a:lnTo>
                <a:lnTo>
                  <a:pt x="630112" y="299753"/>
                </a:lnTo>
                <a:lnTo>
                  <a:pt x="630075" y="261663"/>
                </a:lnTo>
                <a:lnTo>
                  <a:pt x="629921" y="208364"/>
                </a:lnTo>
                <a:lnTo>
                  <a:pt x="629664" y="155062"/>
                </a:lnTo>
                <a:lnTo>
                  <a:pt x="629357" y="153239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6368409" y="4524985"/>
            <a:ext cx="630555" cy="629920"/>
            <a:chOff x="6004465" y="4524985"/>
            <a:chExt cx="630555" cy="629920"/>
          </a:xfrm>
        </p:grpSpPr>
        <p:sp>
          <p:nvSpPr>
            <p:cNvPr id="80" name="object 80"/>
            <p:cNvSpPr/>
            <p:nvPr/>
          </p:nvSpPr>
          <p:spPr>
            <a:xfrm>
              <a:off x="6004458" y="4524990"/>
              <a:ext cx="630555" cy="629920"/>
            </a:xfrm>
            <a:custGeom>
              <a:avLst/>
              <a:gdLst/>
              <a:ahLst/>
              <a:cxnLst/>
              <a:rect l="l" t="t" r="r" b="b"/>
              <a:pathLst>
                <a:path w="630554" h="629920">
                  <a:moveTo>
                    <a:pt x="301015" y="623671"/>
                  </a:moveTo>
                  <a:lnTo>
                    <a:pt x="299923" y="622096"/>
                  </a:lnTo>
                  <a:lnTo>
                    <a:pt x="174345" y="496544"/>
                  </a:lnTo>
                  <a:lnTo>
                    <a:pt x="172173" y="498449"/>
                  </a:lnTo>
                  <a:lnTo>
                    <a:pt x="15849" y="578383"/>
                  </a:lnTo>
                  <a:lnTo>
                    <a:pt x="13271" y="579869"/>
                  </a:lnTo>
                  <a:lnTo>
                    <a:pt x="11201" y="582079"/>
                  </a:lnTo>
                  <a:lnTo>
                    <a:pt x="6324" y="591794"/>
                  </a:lnTo>
                  <a:lnTo>
                    <a:pt x="3263" y="599097"/>
                  </a:lnTo>
                  <a:lnTo>
                    <a:pt x="0" y="606348"/>
                  </a:lnTo>
                  <a:lnTo>
                    <a:pt x="0" y="616165"/>
                  </a:lnTo>
                  <a:lnTo>
                    <a:pt x="2806" y="622147"/>
                  </a:lnTo>
                  <a:lnTo>
                    <a:pt x="7620" y="626960"/>
                  </a:lnTo>
                  <a:lnTo>
                    <a:pt x="13601" y="629767"/>
                  </a:lnTo>
                  <a:lnTo>
                    <a:pt x="291960" y="629767"/>
                  </a:lnTo>
                  <a:lnTo>
                    <a:pt x="301015" y="623671"/>
                  </a:lnTo>
                  <a:close/>
                </a:path>
                <a:path w="630554" h="629920">
                  <a:moveTo>
                    <a:pt x="482104" y="174980"/>
                  </a:moveTo>
                  <a:lnTo>
                    <a:pt x="479653" y="144322"/>
                  </a:lnTo>
                  <a:lnTo>
                    <a:pt x="479577" y="143916"/>
                  </a:lnTo>
                  <a:lnTo>
                    <a:pt x="469861" y="110236"/>
                  </a:lnTo>
                  <a:lnTo>
                    <a:pt x="466013" y="96888"/>
                  </a:lnTo>
                  <a:lnTo>
                    <a:pt x="442391" y="58115"/>
                  </a:lnTo>
                  <a:lnTo>
                    <a:pt x="410565" y="28549"/>
                  </a:lnTo>
                  <a:lnTo>
                    <a:pt x="372351" y="8928"/>
                  </a:lnTo>
                  <a:lnTo>
                    <a:pt x="370878" y="8623"/>
                  </a:lnTo>
                  <a:lnTo>
                    <a:pt x="370878" y="165493"/>
                  </a:lnTo>
                  <a:lnTo>
                    <a:pt x="366610" y="187109"/>
                  </a:lnTo>
                  <a:lnTo>
                    <a:pt x="354774" y="204787"/>
                  </a:lnTo>
                  <a:lnTo>
                    <a:pt x="337185" y="216750"/>
                  </a:lnTo>
                  <a:lnTo>
                    <a:pt x="315595" y="221208"/>
                  </a:lnTo>
                  <a:lnTo>
                    <a:pt x="315264" y="221208"/>
                  </a:lnTo>
                  <a:lnTo>
                    <a:pt x="293725" y="216890"/>
                  </a:lnTo>
                  <a:lnTo>
                    <a:pt x="276123" y="205066"/>
                  </a:lnTo>
                  <a:lnTo>
                    <a:pt x="264248" y="187502"/>
                  </a:lnTo>
                  <a:lnTo>
                    <a:pt x="259867" y="165938"/>
                  </a:lnTo>
                  <a:lnTo>
                    <a:pt x="264134" y="144322"/>
                  </a:lnTo>
                  <a:lnTo>
                    <a:pt x="275958" y="126644"/>
                  </a:lnTo>
                  <a:lnTo>
                    <a:pt x="293560" y="114681"/>
                  </a:lnTo>
                  <a:lnTo>
                    <a:pt x="315150" y="110236"/>
                  </a:lnTo>
                  <a:lnTo>
                    <a:pt x="336765" y="114503"/>
                  </a:lnTo>
                  <a:lnTo>
                    <a:pt x="354469" y="126326"/>
                  </a:lnTo>
                  <a:lnTo>
                    <a:pt x="366433" y="143916"/>
                  </a:lnTo>
                  <a:lnTo>
                    <a:pt x="370878" y="165493"/>
                  </a:lnTo>
                  <a:lnTo>
                    <a:pt x="370878" y="8623"/>
                  </a:lnTo>
                  <a:lnTo>
                    <a:pt x="329565" y="0"/>
                  </a:lnTo>
                  <a:lnTo>
                    <a:pt x="284238" y="1689"/>
                  </a:lnTo>
                  <a:lnTo>
                    <a:pt x="243700" y="13982"/>
                  </a:lnTo>
                  <a:lnTo>
                    <a:pt x="208267" y="37147"/>
                  </a:lnTo>
                  <a:lnTo>
                    <a:pt x="178257" y="71437"/>
                  </a:lnTo>
                  <a:lnTo>
                    <a:pt x="155397" y="122288"/>
                  </a:lnTo>
                  <a:lnTo>
                    <a:pt x="148120" y="177761"/>
                  </a:lnTo>
                  <a:lnTo>
                    <a:pt x="148678" y="185343"/>
                  </a:lnTo>
                  <a:lnTo>
                    <a:pt x="148882" y="192938"/>
                  </a:lnTo>
                  <a:lnTo>
                    <a:pt x="159499" y="243344"/>
                  </a:lnTo>
                  <a:lnTo>
                    <a:pt x="175653" y="284162"/>
                  </a:lnTo>
                  <a:lnTo>
                    <a:pt x="201650" y="334276"/>
                  </a:lnTo>
                  <a:lnTo>
                    <a:pt x="231368" y="381939"/>
                  </a:lnTo>
                  <a:lnTo>
                    <a:pt x="264160" y="427583"/>
                  </a:lnTo>
                  <a:lnTo>
                    <a:pt x="299339" y="471614"/>
                  </a:lnTo>
                  <a:lnTo>
                    <a:pt x="315455" y="480720"/>
                  </a:lnTo>
                  <a:lnTo>
                    <a:pt x="323659" y="478472"/>
                  </a:lnTo>
                  <a:lnTo>
                    <a:pt x="355676" y="441337"/>
                  </a:lnTo>
                  <a:lnTo>
                    <a:pt x="379183" y="410514"/>
                  </a:lnTo>
                  <a:lnTo>
                    <a:pt x="403517" y="375691"/>
                  </a:lnTo>
                  <a:lnTo>
                    <a:pt x="426059" y="339826"/>
                  </a:lnTo>
                  <a:lnTo>
                    <a:pt x="446316" y="302628"/>
                  </a:lnTo>
                  <a:lnTo>
                    <a:pt x="463791" y="263829"/>
                  </a:lnTo>
                  <a:lnTo>
                    <a:pt x="476580" y="221208"/>
                  </a:lnTo>
                  <a:lnTo>
                    <a:pt x="479971" y="205130"/>
                  </a:lnTo>
                  <a:lnTo>
                    <a:pt x="482104" y="174980"/>
                  </a:lnTo>
                  <a:close/>
                </a:path>
                <a:path w="630554" h="629920">
                  <a:moveTo>
                    <a:pt x="576694" y="481330"/>
                  </a:moveTo>
                  <a:lnTo>
                    <a:pt x="517613" y="344271"/>
                  </a:lnTo>
                  <a:lnTo>
                    <a:pt x="515073" y="337959"/>
                  </a:lnTo>
                  <a:lnTo>
                    <a:pt x="508939" y="333832"/>
                  </a:lnTo>
                  <a:lnTo>
                    <a:pt x="502132" y="333857"/>
                  </a:lnTo>
                  <a:lnTo>
                    <a:pt x="493915" y="333552"/>
                  </a:lnTo>
                  <a:lnTo>
                    <a:pt x="485698" y="333844"/>
                  </a:lnTo>
                  <a:lnTo>
                    <a:pt x="473951" y="333425"/>
                  </a:lnTo>
                  <a:lnTo>
                    <a:pt x="472046" y="334683"/>
                  </a:lnTo>
                  <a:lnTo>
                    <a:pt x="445744" y="379641"/>
                  </a:lnTo>
                  <a:lnTo>
                    <a:pt x="419036" y="419989"/>
                  </a:lnTo>
                  <a:lnTo>
                    <a:pt x="390372" y="458978"/>
                  </a:lnTo>
                  <a:lnTo>
                    <a:pt x="359918" y="496735"/>
                  </a:lnTo>
                  <a:lnTo>
                    <a:pt x="339039" y="513283"/>
                  </a:lnTo>
                  <a:lnTo>
                    <a:pt x="315391" y="518782"/>
                  </a:lnTo>
                  <a:lnTo>
                    <a:pt x="291757" y="513232"/>
                  </a:lnTo>
                  <a:lnTo>
                    <a:pt x="270916" y="496633"/>
                  </a:lnTo>
                  <a:lnTo>
                    <a:pt x="242798" y="462381"/>
                  </a:lnTo>
                  <a:lnTo>
                    <a:pt x="209829" y="479298"/>
                  </a:lnTo>
                  <a:lnTo>
                    <a:pt x="213220" y="483082"/>
                  </a:lnTo>
                  <a:lnTo>
                    <a:pt x="335203" y="604913"/>
                  </a:lnTo>
                  <a:lnTo>
                    <a:pt x="337756" y="605409"/>
                  </a:lnTo>
                  <a:lnTo>
                    <a:pt x="576694" y="481330"/>
                  </a:lnTo>
                  <a:close/>
                </a:path>
                <a:path w="630554" h="629920">
                  <a:moveTo>
                    <a:pt x="630415" y="609041"/>
                  </a:moveTo>
                  <a:lnTo>
                    <a:pt x="627100" y="598843"/>
                  </a:lnTo>
                  <a:lnTo>
                    <a:pt x="591362" y="515696"/>
                  </a:lnTo>
                  <a:lnTo>
                    <a:pt x="413118" y="607860"/>
                  </a:lnTo>
                  <a:lnTo>
                    <a:pt x="372071" y="629754"/>
                  </a:lnTo>
                  <a:lnTo>
                    <a:pt x="617207" y="629754"/>
                  </a:lnTo>
                  <a:lnTo>
                    <a:pt x="625792" y="623468"/>
                  </a:lnTo>
                  <a:lnTo>
                    <a:pt x="630085" y="616915"/>
                  </a:lnTo>
                  <a:lnTo>
                    <a:pt x="630415" y="609041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9862" y="4856313"/>
              <a:ext cx="185053" cy="19487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301357" y="4670955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6943" y="0"/>
                  </a:moveTo>
                  <a:lnTo>
                    <a:pt x="9867" y="2054"/>
                  </a:lnTo>
                  <a:lnTo>
                    <a:pt x="4320" y="6506"/>
                  </a:lnTo>
                  <a:lnTo>
                    <a:pt x="850" y="12712"/>
                  </a:lnTo>
                  <a:lnTo>
                    <a:pt x="0" y="20028"/>
                  </a:lnTo>
                  <a:lnTo>
                    <a:pt x="1515" y="27159"/>
                  </a:lnTo>
                  <a:lnTo>
                    <a:pt x="5511" y="32956"/>
                  </a:lnTo>
                  <a:lnTo>
                    <a:pt x="11388" y="36832"/>
                  </a:lnTo>
                  <a:lnTo>
                    <a:pt x="18551" y="38202"/>
                  </a:lnTo>
                  <a:lnTo>
                    <a:pt x="25697" y="36791"/>
                  </a:lnTo>
                  <a:lnTo>
                    <a:pt x="31545" y="32889"/>
                  </a:lnTo>
                  <a:lnTo>
                    <a:pt x="35502" y="27081"/>
                  </a:lnTo>
                  <a:lnTo>
                    <a:pt x="36979" y="19956"/>
                  </a:lnTo>
                  <a:lnTo>
                    <a:pt x="37061" y="18946"/>
                  </a:lnTo>
                  <a:lnTo>
                    <a:pt x="37061" y="17937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TextBox 221">
            <a:extLst>
              <a:ext uri="{FF2B5EF4-FFF2-40B4-BE49-F238E27FC236}">
                <a16:creationId xmlns="" xmlns:a16="http://schemas.microsoft.com/office/drawing/2014/main" id="{D82C475D-52F9-4EF7-B7D2-90AF04F43AA1}"/>
              </a:ext>
            </a:extLst>
          </p:cNvPr>
          <p:cNvSpPr txBox="1"/>
          <p:nvPr/>
        </p:nvSpPr>
        <p:spPr>
          <a:xfrm>
            <a:off x="2473438" y="29876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18,158 тыс.чел.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5E414136-E4CE-4AFC-B794-B871D83F897E}"/>
              </a:ext>
            </a:extLst>
          </p:cNvPr>
          <p:cNvSpPr txBox="1"/>
          <p:nvPr/>
        </p:nvSpPr>
        <p:spPr>
          <a:xfrm>
            <a:off x="7284485" y="29876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13,616 тыс. чел.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84CF9407-3B55-4506-94CB-F3F132423442}"/>
              </a:ext>
            </a:extLst>
          </p:cNvPr>
          <p:cNvSpPr txBox="1"/>
          <p:nvPr/>
        </p:nvSpPr>
        <p:spPr>
          <a:xfrm>
            <a:off x="2490983" y="4391426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2110,44</a:t>
            </a:r>
            <a:r>
              <a:rPr lang="en-US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км2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20CEB552-52B8-4B50-8377-5AC9A09C4617}"/>
              </a:ext>
            </a:extLst>
          </p:cNvPr>
          <p:cNvSpPr txBox="1"/>
          <p:nvPr/>
        </p:nvSpPr>
        <p:spPr>
          <a:xfrm>
            <a:off x="7254953" y="4359275"/>
            <a:ext cx="23695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12620F4B-8E19-4942-A388-3739EAECDD21}"/>
              </a:ext>
            </a:extLst>
          </p:cNvPr>
          <p:cNvSpPr txBox="1"/>
          <p:nvPr/>
        </p:nvSpPr>
        <p:spPr>
          <a:xfrm>
            <a:off x="984250" y="6492875"/>
            <a:ext cx="4876799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АВТОТРАНСПРТ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автомобильная дорога А-122 – «А-114-Устюжна-Крестцы-Яжелбицы-Великие Луки-Невель»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трасса А-114 </a:t>
            </a: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 - Новая Ладога 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(расстояние до трассы 50 км)</a:t>
            </a:r>
          </a:p>
          <a:p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6860971D-3B5F-4FDC-A8B9-91DCFEDE5DD5}"/>
              </a:ext>
            </a:extLst>
          </p:cNvPr>
          <p:cNvSpPr txBox="1"/>
          <p:nvPr/>
        </p:nvSpPr>
        <p:spPr>
          <a:xfrm>
            <a:off x="6013450" y="6492876"/>
            <a:ext cx="480060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 (ОКТЯБРЬСКАЯ ЖД)</a:t>
            </a:r>
          </a:p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– ПЕСТОВО - САНКТ-ПЕТЕРБУРГ</a:t>
            </a:r>
          </a:p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Ведутся работы по увеличению пропускной способности данного пути в рамках инвестиционного проекта ОАО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«РЖД»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03382C29-289D-485E-96F5-3041750B0E89}"/>
              </a:ext>
            </a:extLst>
          </p:cNvPr>
          <p:cNvSpPr txBox="1"/>
          <p:nvPr/>
        </p:nvSpPr>
        <p:spPr>
          <a:xfrm>
            <a:off x="1077605" y="873924"/>
            <a:ext cx="773879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450EEB33-1674-4316-85EE-31615E33D1D0}"/>
              </a:ext>
            </a:extLst>
          </p:cNvPr>
          <p:cNvSpPr txBox="1"/>
          <p:nvPr/>
        </p:nvSpPr>
        <p:spPr>
          <a:xfrm>
            <a:off x="1085883" y="6086669"/>
            <a:ext cx="55491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C1EF7E5A-6BE6-4DD1-9B74-6F9C0381337A}"/>
              </a:ext>
            </a:extLst>
          </p:cNvPr>
          <p:cNvSpPr txBox="1"/>
          <p:nvPr/>
        </p:nvSpPr>
        <p:spPr>
          <a:xfrm>
            <a:off x="14513343" y="4100773"/>
            <a:ext cx="3267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КАРТУ</a:t>
            </a:r>
            <a:endParaRPr lang="x-none" sz="4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693460F6-8D85-4D6F-9463-645AD1612B71}"/>
              </a:ext>
            </a:extLst>
          </p:cNvPr>
          <p:cNvSpPr txBox="1"/>
          <p:nvPr/>
        </p:nvSpPr>
        <p:spPr>
          <a:xfrm>
            <a:off x="2469741" y="3347062"/>
            <a:ext cx="33948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ПЕСТОВСКОГО МО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171849C0-A979-4637-9EBA-BF7CE3CBB92C}"/>
              </a:ext>
            </a:extLst>
          </p:cNvPr>
          <p:cNvSpPr txBox="1"/>
          <p:nvPr/>
        </p:nvSpPr>
        <p:spPr>
          <a:xfrm>
            <a:off x="7284412" y="3374573"/>
            <a:ext cx="30800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В г. ПЕСТОВО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64C0DC79-8811-4239-B02D-90679A07BDC3}"/>
              </a:ext>
            </a:extLst>
          </p:cNvPr>
          <p:cNvSpPr txBox="1"/>
          <p:nvPr/>
        </p:nvSpPr>
        <p:spPr>
          <a:xfrm>
            <a:off x="2490983" y="4795877"/>
            <a:ext cx="29463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ПЕСТОВСКОГО МО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97E4E24E-2323-4426-B0FF-5EC0910751AC}"/>
              </a:ext>
            </a:extLst>
          </p:cNvPr>
          <p:cNvSpPr txBox="1"/>
          <p:nvPr/>
        </p:nvSpPr>
        <p:spPr>
          <a:xfrm>
            <a:off x="7284485" y="4795877"/>
            <a:ext cx="33911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НАСЕЛЕННЫХ ПУНКТОВ 2023 г.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0998CF-1322-40E5-8CD7-277C07C661AC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50" name="object 9">
            <a:extLst>
              <a:ext uri="{FF2B5EF4-FFF2-40B4-BE49-F238E27FC236}">
                <a16:creationId xmlns="" xmlns:a16="http://schemas.microsoft.com/office/drawing/2014/main" id="{96F09D58-12C6-4B46-B8DA-A06DE300501C}"/>
              </a:ext>
            </a:extLst>
          </p:cNvPr>
          <p:cNvSpPr/>
          <p:nvPr/>
        </p:nvSpPr>
        <p:spPr>
          <a:xfrm>
            <a:off x="925343" y="7940323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9">
            <a:extLst>
              <a:ext uri="{FF2B5EF4-FFF2-40B4-BE49-F238E27FC236}">
                <a16:creationId xmlns="" xmlns:a16="http://schemas.microsoft.com/office/drawing/2014/main" id="{B941D5D8-2261-4401-B33F-7733195DFE5B}"/>
              </a:ext>
            </a:extLst>
          </p:cNvPr>
          <p:cNvSpPr/>
          <p:nvPr/>
        </p:nvSpPr>
        <p:spPr>
          <a:xfrm>
            <a:off x="5975500" y="7928554"/>
            <a:ext cx="4884739" cy="1229360"/>
          </a:xfrm>
          <a:custGeom>
            <a:avLst/>
            <a:gdLst/>
            <a:ahLst/>
            <a:cxnLst/>
            <a:rect l="l" t="t" r="r" b="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FA3671A-ADA1-479A-88C0-B68A818E714A}"/>
              </a:ext>
            </a:extLst>
          </p:cNvPr>
          <p:cNvSpPr txBox="1"/>
          <p:nvPr/>
        </p:nvSpPr>
        <p:spPr>
          <a:xfrm>
            <a:off x="984250" y="8169275"/>
            <a:ext cx="472439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посадочные полосы для самолетов малой авиации, вертолетов и легких самолетов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EAC37E5-F49F-4410-9F19-3A3D72A09717}"/>
              </a:ext>
            </a:extLst>
          </p:cNvPr>
          <p:cNvSpPr txBox="1"/>
          <p:nvPr/>
        </p:nvSpPr>
        <p:spPr>
          <a:xfrm>
            <a:off x="6089651" y="8169274"/>
            <a:ext cx="4572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 граничит с Вологодской и Тверской областями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8596362-F47D-6704-9BD9-55E5D317D0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90650" y="2149475"/>
            <a:ext cx="58572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EBF274-148A-4362-8C85-D646A405E1BA}"/>
              </a:ext>
            </a:extLst>
          </p:cNvPr>
          <p:cNvSpPr/>
          <p:nvPr/>
        </p:nvSpPr>
        <p:spPr>
          <a:xfrm>
            <a:off x="-231775" y="0"/>
            <a:ext cx="2056765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object 8">
            <a:extLst>
              <a:ext uri="{FF2B5EF4-FFF2-40B4-BE49-F238E27FC236}">
                <a16:creationId xmlns="" xmlns:a16="http://schemas.microsoft.com/office/drawing/2014/main" id="{F12B10B4-73BF-4952-B0F4-100A9283BA70}"/>
              </a:ext>
            </a:extLst>
          </p:cNvPr>
          <p:cNvSpPr/>
          <p:nvPr/>
        </p:nvSpPr>
        <p:spPr>
          <a:xfrm rot="10800000">
            <a:off x="14395449" y="2682875"/>
            <a:ext cx="5708651" cy="3351648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233650" y="496887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233650" y="4199658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33650" y="344487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0727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170 357</a:t>
            </a:r>
            <a:endParaRPr sz="2400" dirty="0"/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085D48FB-4FF1-4570-9053-045284D218B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66E2217-2F3C-444F-8EEE-B2E953F8CD61}"/>
              </a:ext>
            </a:extLst>
          </p:cNvPr>
          <p:cNvSpPr txBox="1"/>
          <p:nvPr/>
        </p:nvSpPr>
        <p:spPr>
          <a:xfrm>
            <a:off x="15995650" y="3301247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965667B9-3AE9-4BF4-9875-932766503784}"/>
              </a:ext>
            </a:extLst>
          </p:cNvPr>
          <p:cNvSpPr txBox="1"/>
          <p:nvPr/>
        </p:nvSpPr>
        <p:spPr>
          <a:xfrm>
            <a:off x="15995650" y="4058874"/>
            <a:ext cx="3733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FBC94575-0E31-4CDA-84D7-B5BDF155C3EB}"/>
              </a:ext>
            </a:extLst>
          </p:cNvPr>
          <p:cNvSpPr txBox="1"/>
          <p:nvPr/>
        </p:nvSpPr>
        <p:spPr>
          <a:xfrm>
            <a:off x="16044259" y="4804074"/>
            <a:ext cx="90815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6551ACE3-57F7-473A-ACEB-C983A654AAD6}"/>
              </a:ext>
            </a:extLst>
          </p:cNvPr>
          <p:cNvSpPr txBox="1"/>
          <p:nvPr/>
        </p:nvSpPr>
        <p:spPr>
          <a:xfrm>
            <a:off x="1077604" y="2232746"/>
            <a:ext cx="10846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В ОСНОВНОЙ КАПИТАЛ БЕЗ СУБЪЕКТОВ МАЛОГО ПРЕДПРИНИМАТЕЛЬСТВА (ТЫС. РУБ.)</a:t>
            </a:r>
          </a:p>
        </p:txBody>
      </p:sp>
      <p:sp>
        <p:nvSpPr>
          <p:cNvPr id="149" name="object 66">
            <a:extLst>
              <a:ext uri="{FF2B5EF4-FFF2-40B4-BE49-F238E27FC236}">
                <a16:creationId xmlns="" xmlns:a16="http://schemas.microsoft.com/office/drawing/2014/main" id="{C5196751-03E5-4F35-81B2-C85FC131D41F}"/>
              </a:ext>
            </a:extLst>
          </p:cNvPr>
          <p:cNvSpPr/>
          <p:nvPr/>
        </p:nvSpPr>
        <p:spPr>
          <a:xfrm>
            <a:off x="3181616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178 494</a:t>
            </a:r>
            <a:endParaRPr sz="2400" dirty="0"/>
          </a:p>
        </p:txBody>
      </p:sp>
      <p:sp>
        <p:nvSpPr>
          <p:cNvPr id="150" name="object 66">
            <a:extLst>
              <a:ext uri="{FF2B5EF4-FFF2-40B4-BE49-F238E27FC236}">
                <a16:creationId xmlns="" xmlns:a16="http://schemas.microsoft.com/office/drawing/2014/main" id="{9058CFF2-68FC-43D8-9430-D5F8AB72F0BE}"/>
              </a:ext>
            </a:extLst>
          </p:cNvPr>
          <p:cNvSpPr/>
          <p:nvPr/>
        </p:nvSpPr>
        <p:spPr>
          <a:xfrm>
            <a:off x="5202504" y="322611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150 018</a:t>
            </a:r>
            <a:endParaRPr sz="2400" dirty="0"/>
          </a:p>
        </p:txBody>
      </p:sp>
      <p:sp>
        <p:nvSpPr>
          <p:cNvPr id="151" name="object 66">
            <a:extLst>
              <a:ext uri="{FF2B5EF4-FFF2-40B4-BE49-F238E27FC236}">
                <a16:creationId xmlns="" xmlns:a16="http://schemas.microsoft.com/office/drawing/2014/main" id="{FE514DDB-0E0B-4D6D-AD2D-49C30B9385CD}"/>
              </a:ext>
            </a:extLst>
          </p:cNvPr>
          <p:cNvSpPr/>
          <p:nvPr/>
        </p:nvSpPr>
        <p:spPr>
          <a:xfrm>
            <a:off x="1187170" y="4731664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15 980,6</a:t>
            </a:r>
            <a:endParaRPr sz="2400" dirty="0"/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EDA0FCAF-1B37-45F0-8414-C55B19C3182C}"/>
              </a:ext>
            </a:extLst>
          </p:cNvPr>
          <p:cNvSpPr txBox="1"/>
          <p:nvPr/>
        </p:nvSpPr>
        <p:spPr>
          <a:xfrm>
            <a:off x="1160727" y="4051572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 (РУБ.)</a:t>
            </a:r>
          </a:p>
        </p:txBody>
      </p:sp>
      <p:sp>
        <p:nvSpPr>
          <p:cNvPr id="153" name="object 66">
            <a:extLst>
              <a:ext uri="{FF2B5EF4-FFF2-40B4-BE49-F238E27FC236}">
                <a16:creationId xmlns="" xmlns:a16="http://schemas.microsoft.com/office/drawing/2014/main" id="{166DCBB7-1434-4352-8B24-007FF8774461}"/>
              </a:ext>
            </a:extLst>
          </p:cNvPr>
          <p:cNvSpPr/>
          <p:nvPr/>
        </p:nvSpPr>
        <p:spPr>
          <a:xfrm>
            <a:off x="3185317" y="4755175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16 760</a:t>
            </a:r>
            <a:endParaRPr sz="2400" dirty="0"/>
          </a:p>
        </p:txBody>
      </p:sp>
      <p:sp>
        <p:nvSpPr>
          <p:cNvPr id="154" name="object 66">
            <a:extLst>
              <a:ext uri="{FF2B5EF4-FFF2-40B4-BE49-F238E27FC236}">
                <a16:creationId xmlns="" xmlns:a16="http://schemas.microsoft.com/office/drawing/2014/main" id="{A0ACE8C2-5921-4B92-B5F6-A3DA3CC13F42}"/>
              </a:ext>
            </a:extLst>
          </p:cNvPr>
          <p:cNvSpPr/>
          <p:nvPr/>
        </p:nvSpPr>
        <p:spPr>
          <a:xfrm>
            <a:off x="5164356" y="4751962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19 299</a:t>
            </a:r>
            <a:endParaRPr sz="2400" dirty="0"/>
          </a:p>
        </p:txBody>
      </p:sp>
      <p:sp>
        <p:nvSpPr>
          <p:cNvPr id="155" name="object 66">
            <a:extLst>
              <a:ext uri="{FF2B5EF4-FFF2-40B4-BE49-F238E27FC236}">
                <a16:creationId xmlns="" xmlns:a16="http://schemas.microsoft.com/office/drawing/2014/main" id="{8A7D5763-99D1-4229-B97B-D60EC4AC3058}"/>
              </a:ext>
            </a:extLst>
          </p:cNvPr>
          <p:cNvSpPr/>
          <p:nvPr/>
        </p:nvSpPr>
        <p:spPr>
          <a:xfrm>
            <a:off x="1187169" y="6242210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2 622 949</a:t>
            </a:r>
          </a:p>
          <a:p>
            <a:pPr algn="ctr"/>
            <a:endParaRPr sz="2000" dirty="0"/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F1037BDE-22D4-4596-8634-5C3D08469473}"/>
              </a:ext>
            </a:extLst>
          </p:cNvPr>
          <p:cNvSpPr txBox="1"/>
          <p:nvPr/>
        </p:nvSpPr>
        <p:spPr>
          <a:xfrm>
            <a:off x="1116894" y="5561796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 (ТЫС. РУБ.)</a:t>
            </a:r>
          </a:p>
        </p:txBody>
      </p:sp>
      <p:sp>
        <p:nvSpPr>
          <p:cNvPr id="157" name="object 66">
            <a:extLst>
              <a:ext uri="{FF2B5EF4-FFF2-40B4-BE49-F238E27FC236}">
                <a16:creationId xmlns="" xmlns:a16="http://schemas.microsoft.com/office/drawing/2014/main" id="{F8A24763-C6E0-4B4C-85AC-9B977B6993DC}"/>
              </a:ext>
            </a:extLst>
          </p:cNvPr>
          <p:cNvSpPr/>
          <p:nvPr/>
        </p:nvSpPr>
        <p:spPr>
          <a:xfrm>
            <a:off x="3181615" y="624499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2 983 068</a:t>
            </a:r>
            <a:endParaRPr sz="2400" dirty="0"/>
          </a:p>
        </p:txBody>
      </p:sp>
      <p:sp>
        <p:nvSpPr>
          <p:cNvPr id="158" name="object 66">
            <a:extLst>
              <a:ext uri="{FF2B5EF4-FFF2-40B4-BE49-F238E27FC236}">
                <a16:creationId xmlns="" xmlns:a16="http://schemas.microsoft.com/office/drawing/2014/main" id="{51A23B07-1387-4641-B525-B04E644F6DB7}"/>
              </a:ext>
            </a:extLst>
          </p:cNvPr>
          <p:cNvSpPr/>
          <p:nvPr/>
        </p:nvSpPr>
        <p:spPr>
          <a:xfrm>
            <a:off x="5239875" y="6229671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3 172 759</a:t>
            </a:r>
            <a:endParaRPr sz="2400" dirty="0"/>
          </a:p>
        </p:txBody>
      </p:sp>
      <p:sp>
        <p:nvSpPr>
          <p:cNvPr id="159" name="object 66">
            <a:extLst>
              <a:ext uri="{FF2B5EF4-FFF2-40B4-BE49-F238E27FC236}">
                <a16:creationId xmlns="" xmlns:a16="http://schemas.microsoft.com/office/drawing/2014/main" id="{15C76353-4BFA-421A-88A2-9336F6B8CE7A}"/>
              </a:ext>
            </a:extLst>
          </p:cNvPr>
          <p:cNvSpPr/>
          <p:nvPr/>
        </p:nvSpPr>
        <p:spPr>
          <a:xfrm>
            <a:off x="1179361" y="793745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37 482,80</a:t>
            </a:r>
            <a:endParaRPr sz="2400" dirty="0"/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8FAF81DD-A1A9-4D98-9AEE-3340668E8943}"/>
              </a:ext>
            </a:extLst>
          </p:cNvPr>
          <p:cNvSpPr txBox="1"/>
          <p:nvPr/>
        </p:nvSpPr>
        <p:spPr>
          <a:xfrm>
            <a:off x="1096803" y="6940426"/>
            <a:ext cx="134309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ЗП ПО ОРГАНИЗАЦИЯМ СО СРЕДНЕЙ ЧИСЛЕННОСТЬЮ СВЫШЕ 15 ЧЕЛОВЕК, БЕЗ СУБЪЕКТОВ МАЛОГО ПРЕДПРИНИМАТЕЛЬСТВА (РУБ.)</a:t>
            </a:r>
          </a:p>
        </p:txBody>
      </p:sp>
      <p:sp>
        <p:nvSpPr>
          <p:cNvPr id="161" name="object 66">
            <a:extLst>
              <a:ext uri="{FF2B5EF4-FFF2-40B4-BE49-F238E27FC236}">
                <a16:creationId xmlns="" xmlns:a16="http://schemas.microsoft.com/office/drawing/2014/main" id="{2520C39E-3182-42C7-94A0-F45C554A99A3}"/>
              </a:ext>
            </a:extLst>
          </p:cNvPr>
          <p:cNvSpPr/>
          <p:nvPr/>
        </p:nvSpPr>
        <p:spPr>
          <a:xfrm>
            <a:off x="3181614" y="7937459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39 676,60</a:t>
            </a:r>
            <a:endParaRPr sz="2400" dirty="0"/>
          </a:p>
        </p:txBody>
      </p:sp>
      <p:sp>
        <p:nvSpPr>
          <p:cNvPr id="162" name="object 66">
            <a:extLst>
              <a:ext uri="{FF2B5EF4-FFF2-40B4-BE49-F238E27FC236}">
                <a16:creationId xmlns="" xmlns:a16="http://schemas.microsoft.com/office/drawing/2014/main" id="{3D0BD2BB-B23B-4195-85E8-76802077B7A8}"/>
              </a:ext>
            </a:extLst>
          </p:cNvPr>
          <p:cNvSpPr/>
          <p:nvPr/>
        </p:nvSpPr>
        <p:spPr>
          <a:xfrm>
            <a:off x="5164355" y="7909743"/>
            <a:ext cx="1486235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44</a:t>
            </a:r>
            <a:r>
              <a:rPr lang="ru-RU" sz="2000" dirty="0"/>
              <a:t> </a:t>
            </a:r>
            <a:r>
              <a:rPr lang="ru-RU" sz="2400" dirty="0"/>
              <a:t>673,8</a:t>
            </a:r>
            <a:endParaRPr sz="2400" dirty="0"/>
          </a:p>
        </p:txBody>
      </p:sp>
      <p:sp>
        <p:nvSpPr>
          <p:cNvPr id="163" name="object 66">
            <a:extLst>
              <a:ext uri="{FF2B5EF4-FFF2-40B4-BE49-F238E27FC236}">
                <a16:creationId xmlns="" xmlns:a16="http://schemas.microsoft.com/office/drawing/2014/main" id="{561FEE48-14B7-4F24-BD90-F61A59D3FEA5}"/>
              </a:ext>
            </a:extLst>
          </p:cNvPr>
          <p:cNvSpPr/>
          <p:nvPr/>
        </p:nvSpPr>
        <p:spPr>
          <a:xfrm>
            <a:off x="1187169" y="9998046"/>
            <a:ext cx="1625881" cy="493724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1 161 905,8</a:t>
            </a:r>
            <a:endParaRPr sz="2400" dirty="0"/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81AE15B9-91F8-4354-807B-AF3F3461C8F2}"/>
              </a:ext>
            </a:extLst>
          </p:cNvPr>
          <p:cNvSpPr txBox="1"/>
          <p:nvPr/>
        </p:nvSpPr>
        <p:spPr>
          <a:xfrm>
            <a:off x="1140318" y="8684260"/>
            <a:ext cx="120359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ПО ОРГАНИЗАЦИЯСО СРЕДНЕЙ ЧИСЛЕННОСТЬЮ СВЫШЕ 15 ЧЕЛОВЕК, БЕЗ СУБЪЕКТОВ МАЛОГО ПРЕДПРИНИМАТЕЛЬСТВА (ТЫС. РУБ.)</a:t>
            </a:r>
          </a:p>
        </p:txBody>
      </p:sp>
      <p:sp>
        <p:nvSpPr>
          <p:cNvPr id="165" name="object 66">
            <a:extLst>
              <a:ext uri="{FF2B5EF4-FFF2-40B4-BE49-F238E27FC236}">
                <a16:creationId xmlns="" xmlns:a16="http://schemas.microsoft.com/office/drawing/2014/main" id="{C30F8905-DA17-4C16-8BCD-2A06EF27724B}"/>
              </a:ext>
            </a:extLst>
          </p:cNvPr>
          <p:cNvSpPr/>
          <p:nvPr/>
        </p:nvSpPr>
        <p:spPr>
          <a:xfrm>
            <a:off x="3145938" y="9968210"/>
            <a:ext cx="168273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1 103 587</a:t>
            </a:r>
            <a:r>
              <a:rPr lang="ru-RU" sz="2000" dirty="0"/>
              <a:t>,</a:t>
            </a:r>
            <a:r>
              <a:rPr lang="ru-RU" sz="2400" dirty="0"/>
              <a:t>6</a:t>
            </a:r>
            <a:endParaRPr sz="2400" dirty="0"/>
          </a:p>
        </p:txBody>
      </p:sp>
      <p:sp>
        <p:nvSpPr>
          <p:cNvPr id="166" name="object 66">
            <a:extLst>
              <a:ext uri="{FF2B5EF4-FFF2-40B4-BE49-F238E27FC236}">
                <a16:creationId xmlns="" xmlns:a16="http://schemas.microsoft.com/office/drawing/2014/main" id="{6A57ECF2-CE9F-4643-B1D4-3A37C48FC69B}"/>
              </a:ext>
            </a:extLst>
          </p:cNvPr>
          <p:cNvSpPr/>
          <p:nvPr/>
        </p:nvSpPr>
        <p:spPr>
          <a:xfrm>
            <a:off x="5202504" y="9977183"/>
            <a:ext cx="1682736" cy="523560"/>
          </a:xfrm>
          <a:custGeom>
            <a:avLst/>
            <a:gdLst/>
            <a:ahLst/>
            <a:cxnLst/>
            <a:rect l="l" t="t" r="r" b="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1 217 336,6</a:t>
            </a:r>
            <a:endParaRPr sz="24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6B846EE-347B-4A0B-84E6-BBED25F71C1E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B14F8F-4CC6-9D1C-1E53-6ECC81D078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64E8985-A32A-4795-A5D1-43248E287E5B}"/>
              </a:ext>
            </a:extLst>
          </p:cNvPr>
          <p:cNvSpPr/>
          <p:nvPr/>
        </p:nvSpPr>
        <p:spPr>
          <a:xfrm>
            <a:off x="0" y="-212725"/>
            <a:ext cx="20567650" cy="1173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88199" y="10728301"/>
            <a:ext cx="198527" cy="22617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251450" y="0"/>
            <a:ext cx="15163799" cy="11309350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85836"/>
            <a:ext cx="8588848" cy="898841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22250" y="0"/>
            <a:ext cx="8935508" cy="11309350"/>
          </a:xfrm>
          <a:custGeom>
            <a:avLst/>
            <a:gdLst/>
            <a:ahLst/>
            <a:cxnLst/>
            <a:rect l="l" t="t" r="r" b="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2526" y="6150320"/>
            <a:ext cx="5776159" cy="480415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1155" y="5143613"/>
            <a:ext cx="160832" cy="2261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801BB1D-1883-48A7-9FF4-F2BB649BD05B}"/>
              </a:ext>
            </a:extLst>
          </p:cNvPr>
          <p:cNvSpPr txBox="1"/>
          <p:nvPr/>
        </p:nvSpPr>
        <p:spPr>
          <a:xfrm>
            <a:off x="910101" y="1586515"/>
            <a:ext cx="670354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40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ПЕСТОВСКОГО МУНИЦИПАЛЬНОГО ОКРУГА</a:t>
            </a:r>
            <a:endParaRPr lang="x-none" sz="4000" b="1" dirty="0">
              <a:solidFill>
                <a:srgbClr val="B1C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Производство со сплошной заливкой">
            <a:extLst>
              <a:ext uri="{FF2B5EF4-FFF2-40B4-BE49-F238E27FC236}">
                <a16:creationId xmlns="" xmlns:a16="http://schemas.microsoft.com/office/drawing/2014/main" id="{378C0437-CAEF-4355-A673-A7D4384F2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2450" y="1006475"/>
            <a:ext cx="902458" cy="902458"/>
          </a:xfrm>
          <a:prstGeom prst="rect">
            <a:avLst/>
          </a:prstGeom>
        </p:spPr>
      </p:pic>
      <p:pic>
        <p:nvPicPr>
          <p:cNvPr id="56" name="Рисунок 55" descr="Конвертируемый со сплошной заливкой">
            <a:extLst>
              <a:ext uri="{FF2B5EF4-FFF2-40B4-BE49-F238E27FC236}">
                <a16:creationId xmlns="" xmlns:a16="http://schemas.microsoft.com/office/drawing/2014/main" id="{9BAD2543-88DC-40D8-BF4E-D7E874AEB9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2450" y="2530475"/>
            <a:ext cx="902458" cy="914400"/>
          </a:xfrm>
          <a:prstGeom prst="rect">
            <a:avLst/>
          </a:prstGeom>
        </p:spPr>
      </p:pic>
      <p:pic>
        <p:nvPicPr>
          <p:cNvPr id="57" name="Рисунок 56" descr="Больница со сплошной заливкой">
            <a:extLst>
              <a:ext uri="{FF2B5EF4-FFF2-40B4-BE49-F238E27FC236}">
                <a16:creationId xmlns="" xmlns:a16="http://schemas.microsoft.com/office/drawing/2014/main" id="{BA87C118-F3CF-4492-B5CC-B925506C59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8671" y="4362733"/>
            <a:ext cx="776494" cy="776494"/>
          </a:xfrm>
          <a:prstGeom prst="rect">
            <a:avLst/>
          </a:prstGeom>
        </p:spPr>
      </p:pic>
      <p:pic>
        <p:nvPicPr>
          <p:cNvPr id="58" name="Рисунок 57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A8320928-C097-497E-890A-9261604646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8671" y="6797675"/>
            <a:ext cx="776494" cy="914400"/>
          </a:xfrm>
          <a:prstGeom prst="rect">
            <a:avLst/>
          </a:prstGeom>
        </p:spPr>
      </p:pic>
      <p:pic>
        <p:nvPicPr>
          <p:cNvPr id="59" name="Рисунок 58" descr="Портфель со сплошной заливкой">
            <a:extLst>
              <a:ext uri="{FF2B5EF4-FFF2-40B4-BE49-F238E27FC236}">
                <a16:creationId xmlns="" xmlns:a16="http://schemas.microsoft.com/office/drawing/2014/main" id="{F23BBC1D-7E19-4277-BB3E-015F6E9752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17776" y="9921875"/>
            <a:ext cx="738285" cy="838200"/>
          </a:xfrm>
          <a:prstGeom prst="rect">
            <a:avLst/>
          </a:prstGeom>
        </p:spPr>
      </p:pic>
      <p:pic>
        <p:nvPicPr>
          <p:cNvPr id="60" name="Рисунок 59" descr="Ракета со сплошной заливкой">
            <a:extLst>
              <a:ext uri="{FF2B5EF4-FFF2-40B4-BE49-F238E27FC236}">
                <a16:creationId xmlns="" xmlns:a16="http://schemas.microsoft.com/office/drawing/2014/main" id="{ED78CE9C-97AA-4985-AA06-522861BE22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17776" y="9007475"/>
            <a:ext cx="738285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0925948-4EF5-4E28-9674-7D0CA50A2DAA}"/>
              </a:ext>
            </a:extLst>
          </p:cNvPr>
          <p:cNvSpPr txBox="1"/>
          <p:nvPr/>
        </p:nvSpPr>
        <p:spPr>
          <a:xfrm>
            <a:off x="10509250" y="701675"/>
            <a:ext cx="98298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ведущую роль в экономике Пестовского округа играет деревообрабатывающее производство и малоэтажное жилое строительство. Средний и малый бизнес продолжают развиваться. В настоящее время в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Пестовском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округе реализуется более 20 инвестиционных проектов. На территории района осуществляет свою деятельность предприятие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Транснефть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ООО «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ТК-Новгородская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ООО «МП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Пестовский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Водоканал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B3B37C1-130E-45EA-A56F-F963C29AE09E}"/>
              </a:ext>
            </a:extLst>
          </p:cNvPr>
          <p:cNvSpPr txBox="1"/>
          <p:nvPr/>
        </p:nvSpPr>
        <p:spPr>
          <a:xfrm>
            <a:off x="10509251" y="2454275"/>
            <a:ext cx="98298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автомобильная дорога А-122 – «А-114-Устюжна-Крестцы-Яжелбицы-Великие Луки-Невель»</a:t>
            </a: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трасса А-114 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 - Новая Ладога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(расстояние до трассы 50 км)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50E22BC-4065-473C-BD8E-7159385F4F4B}"/>
              </a:ext>
            </a:extLst>
          </p:cNvPr>
          <p:cNvSpPr txBox="1"/>
          <p:nvPr/>
        </p:nvSpPr>
        <p:spPr>
          <a:xfrm>
            <a:off x="10509250" y="3749675"/>
            <a:ext cx="990599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детских дошкольных учреждений;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учреждений; МАУ «Молодежный центр»; ОГАПОУ «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Боровичский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техникум строительной индустрии и экономики филиал в г. Пестово». МАУК «Центр народной культуры и</a:t>
            </a:r>
            <a:b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досуга им. А.У. Барановского»; МБУК «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Межпоселенческий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культурнодосуговый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центр»; МБУК «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Пестовская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детская школа искусств»; МБУК "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Пестовская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межпоселенческая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централизованная библиотечная система»; МАУДО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работы», МБУ «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Пестовская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спортивная школа», лыжероллерная трасса, МБУ ФСК «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Молога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(спортзал Энергетик, спортзал ЛК, плавательный бассейн Энергетик, футбольный манеж) 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F8FF3F1-768E-45DC-87EA-D5CB716BCCAA}"/>
              </a:ext>
            </a:extLst>
          </p:cNvPr>
          <p:cNvSpPr txBox="1"/>
          <p:nvPr/>
        </p:nvSpPr>
        <p:spPr>
          <a:xfrm>
            <a:off x="10509249" y="6340475"/>
            <a:ext cx="9906001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Покрова Пресвятой Богородицы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1857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д.Елкино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Введения во храм Пресвятой Богородицы XIX в.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(д.Вятка)</a:t>
            </a:r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Покрова Пресвятой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Богородицы 1820 г. (г.Пестово)</a:t>
            </a:r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Рождества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Пресвятой Богородицы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1856 г.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д.Кирва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Троицы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Живоначальной1814 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д.Охона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Василия Великого середина XIX в. 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(д.Черное)</a:t>
            </a:r>
          </a:p>
          <a:p>
            <a:pPr algn="just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Иоанна 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Кронштадского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2015 г. (г.Пестово)</a:t>
            </a:r>
          </a:p>
          <a:p>
            <a:pPr algn="just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Иоанна Богослова 2010 г. (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д.Богослово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Сергея Радонежского 2014 г. (г.Пестово)</a:t>
            </a:r>
          </a:p>
          <a:p>
            <a:pPr algn="just"/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Николая Чудотворца 1879 г. (</a:t>
            </a:r>
            <a:r>
              <a:rPr lang="ru-RU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д.Семытино</a:t>
            </a:r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8D44810-494E-4FAF-AF11-16A20EB52F01}"/>
              </a:ext>
            </a:extLst>
          </p:cNvPr>
          <p:cNvSpPr txBox="1"/>
          <p:nvPr/>
        </p:nvSpPr>
        <p:spPr>
          <a:xfrm>
            <a:off x="10509250" y="9236075"/>
            <a:ext cx="9594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посадочные полосы для самолетов малой авиации, вертолетов и легких самолетов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864255-C5A4-4D62-B7FA-CD72649A8E2D}"/>
              </a:ext>
            </a:extLst>
          </p:cNvPr>
          <p:cNvSpPr txBox="1"/>
          <p:nvPr/>
        </p:nvSpPr>
        <p:spPr>
          <a:xfrm>
            <a:off x="923738" y="10664228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8D44810-494E-4FAF-AF11-16A20EB52F01}"/>
              </a:ext>
            </a:extLst>
          </p:cNvPr>
          <p:cNvSpPr txBox="1"/>
          <p:nvPr/>
        </p:nvSpPr>
        <p:spPr>
          <a:xfrm>
            <a:off x="10661650" y="9998075"/>
            <a:ext cx="9594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отделения и филиалы банков: ПАО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СберБанк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УКБ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НовоБанк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АО, 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АО «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ПочтаБанк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Т-Банк (</a:t>
            </a:r>
            <a:r>
              <a:rPr lang="ru-RU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Тинькофф</a:t>
            </a: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 – банкомат)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AD8A42B-05CF-D07F-BB3E-44498E5677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AED713B1-056B-4317-BAD3-DA8D268824E0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31">
            <a:extLst>
              <a:ext uri="{FF2B5EF4-FFF2-40B4-BE49-F238E27FC236}">
                <a16:creationId xmlns="" xmlns:a16="http://schemas.microsoft.com/office/drawing/2014/main" id="{FD30645F-45B6-4698-8DBB-A988950263CA}"/>
              </a:ext>
            </a:extLst>
          </p:cNvPr>
          <p:cNvSpPr/>
          <p:nvPr/>
        </p:nvSpPr>
        <p:spPr>
          <a:xfrm>
            <a:off x="93717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Скругленный прямоугольник 31">
            <a:extLst>
              <a:ext uri="{FF2B5EF4-FFF2-40B4-BE49-F238E27FC236}">
                <a16:creationId xmlns="" xmlns:a16="http://schemas.microsoft.com/office/drawing/2014/main" id="{8F2DB290-A8CD-408F-B00C-B113C603E659}"/>
              </a:ext>
            </a:extLst>
          </p:cNvPr>
          <p:cNvSpPr/>
          <p:nvPr/>
        </p:nvSpPr>
        <p:spPr>
          <a:xfrm>
            <a:off x="5502764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Скругленный прямоугольник 31">
            <a:extLst>
              <a:ext uri="{FF2B5EF4-FFF2-40B4-BE49-F238E27FC236}">
                <a16:creationId xmlns="" xmlns:a16="http://schemas.microsoft.com/office/drawing/2014/main" id="{D5B447AF-81B0-427B-9F9D-D4A312ACF65F}"/>
              </a:ext>
            </a:extLst>
          </p:cNvPr>
          <p:cNvSpPr/>
          <p:nvPr/>
        </p:nvSpPr>
        <p:spPr>
          <a:xfrm>
            <a:off x="10105190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Скругленный прямоугольник 31">
            <a:extLst>
              <a:ext uri="{FF2B5EF4-FFF2-40B4-BE49-F238E27FC236}">
                <a16:creationId xmlns="" xmlns:a16="http://schemas.microsoft.com/office/drawing/2014/main" id="{289F450E-5740-4B89-A107-6410EFA3BF57}"/>
              </a:ext>
            </a:extLst>
          </p:cNvPr>
          <p:cNvSpPr/>
          <p:nvPr/>
        </p:nvSpPr>
        <p:spPr>
          <a:xfrm>
            <a:off x="14668453" y="2264399"/>
            <a:ext cx="4195653" cy="3352032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1885" y="2839704"/>
            <a:ext cx="1120803" cy="1947584"/>
          </a:xfrm>
          <a:prstGeom prst="rect">
            <a:avLst/>
          </a:prstGeom>
          <a:ln>
            <a:noFill/>
          </a:ln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23686" y="2839704"/>
            <a:ext cx="1250223" cy="1947584"/>
          </a:xfrm>
          <a:prstGeom prst="rect">
            <a:avLst/>
          </a:prstGeom>
          <a:ln>
            <a:noFill/>
          </a:ln>
        </p:spPr>
      </p:pic>
      <p:sp>
        <p:nvSpPr>
          <p:cNvPr id="16" name="object 16"/>
          <p:cNvSpPr/>
          <p:nvPr/>
        </p:nvSpPr>
        <p:spPr>
          <a:xfrm>
            <a:off x="956201" y="3658946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3543" y="2800291"/>
            <a:ext cx="1748009" cy="3018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7265" y="2839704"/>
            <a:ext cx="1212528" cy="1975227"/>
          </a:xfrm>
          <a:prstGeom prst="rect">
            <a:avLst/>
          </a:prstGeom>
          <a:ln>
            <a:noFill/>
          </a:ln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3792" y="3070901"/>
            <a:ext cx="1573774" cy="157377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166037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4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3177" y="3577329"/>
            <a:ext cx="523240" cy="575945"/>
          </a:xfrm>
          <a:custGeom>
            <a:avLst/>
            <a:gdLst/>
            <a:ahLst/>
            <a:cxnLst/>
            <a:rect l="l" t="t" r="r" b="b"/>
            <a:pathLst>
              <a:path w="523239" h="575945">
                <a:moveTo>
                  <a:pt x="404723" y="174688"/>
                </a:moveTo>
                <a:lnTo>
                  <a:pt x="258102" y="237528"/>
                </a:lnTo>
                <a:lnTo>
                  <a:pt x="254914" y="239077"/>
                </a:lnTo>
                <a:lnTo>
                  <a:pt x="251206" y="239077"/>
                </a:lnTo>
                <a:lnTo>
                  <a:pt x="248018" y="237528"/>
                </a:lnTo>
                <a:lnTo>
                  <a:pt x="101015" y="174459"/>
                </a:lnTo>
                <a:lnTo>
                  <a:pt x="100825" y="245148"/>
                </a:lnTo>
                <a:lnTo>
                  <a:pt x="102476" y="247167"/>
                </a:lnTo>
                <a:lnTo>
                  <a:pt x="248031" y="309549"/>
                </a:lnTo>
                <a:lnTo>
                  <a:pt x="251218" y="311099"/>
                </a:lnTo>
                <a:lnTo>
                  <a:pt x="254939" y="311099"/>
                </a:lnTo>
                <a:lnTo>
                  <a:pt x="258127" y="309549"/>
                </a:lnTo>
                <a:lnTo>
                  <a:pt x="404723" y="246570"/>
                </a:lnTo>
                <a:lnTo>
                  <a:pt x="404723" y="174688"/>
                </a:lnTo>
                <a:close/>
              </a:path>
              <a:path w="523239" h="575945">
                <a:moveTo>
                  <a:pt x="488657" y="101561"/>
                </a:moveTo>
                <a:lnTo>
                  <a:pt x="485013" y="99745"/>
                </a:lnTo>
                <a:lnTo>
                  <a:pt x="256654" y="876"/>
                </a:lnTo>
                <a:lnTo>
                  <a:pt x="254165" y="0"/>
                </a:lnTo>
                <a:lnTo>
                  <a:pt x="251434" y="63"/>
                </a:lnTo>
                <a:lnTo>
                  <a:pt x="22733" y="99110"/>
                </a:lnTo>
                <a:lnTo>
                  <a:pt x="17335" y="101765"/>
                </a:lnTo>
                <a:lnTo>
                  <a:pt x="246989" y="200494"/>
                </a:lnTo>
                <a:lnTo>
                  <a:pt x="250786" y="202336"/>
                </a:lnTo>
                <a:lnTo>
                  <a:pt x="255219" y="202336"/>
                </a:lnTo>
                <a:lnTo>
                  <a:pt x="259029" y="200494"/>
                </a:lnTo>
                <a:lnTo>
                  <a:pt x="482574" y="104571"/>
                </a:lnTo>
                <a:lnTo>
                  <a:pt x="488657" y="101561"/>
                </a:lnTo>
                <a:close/>
              </a:path>
              <a:path w="523239" h="575945">
                <a:moveTo>
                  <a:pt x="506145" y="388658"/>
                </a:moveTo>
                <a:lnTo>
                  <a:pt x="502196" y="368833"/>
                </a:lnTo>
                <a:lnTo>
                  <a:pt x="491299" y="352742"/>
                </a:lnTo>
                <a:lnTo>
                  <a:pt x="474980" y="341947"/>
                </a:lnTo>
                <a:lnTo>
                  <a:pt x="454736" y="337997"/>
                </a:lnTo>
                <a:lnTo>
                  <a:pt x="239471" y="337997"/>
                </a:lnTo>
                <a:lnTo>
                  <a:pt x="237871" y="338201"/>
                </a:lnTo>
                <a:lnTo>
                  <a:pt x="236181" y="338315"/>
                </a:lnTo>
                <a:lnTo>
                  <a:pt x="236181" y="439204"/>
                </a:lnTo>
                <a:lnTo>
                  <a:pt x="431584" y="439293"/>
                </a:lnTo>
                <a:lnTo>
                  <a:pt x="455764" y="439204"/>
                </a:lnTo>
                <a:lnTo>
                  <a:pt x="475399" y="435203"/>
                </a:lnTo>
                <a:lnTo>
                  <a:pt x="491413" y="424357"/>
                </a:lnTo>
                <a:lnTo>
                  <a:pt x="502208" y="408305"/>
                </a:lnTo>
                <a:lnTo>
                  <a:pt x="506145" y="388658"/>
                </a:lnTo>
                <a:close/>
              </a:path>
              <a:path w="523239" h="575945">
                <a:moveTo>
                  <a:pt x="523049" y="541312"/>
                </a:moveTo>
                <a:lnTo>
                  <a:pt x="511263" y="537679"/>
                </a:lnTo>
                <a:lnTo>
                  <a:pt x="506196" y="532282"/>
                </a:lnTo>
                <a:lnTo>
                  <a:pt x="506196" y="515086"/>
                </a:lnTo>
                <a:lnTo>
                  <a:pt x="511213" y="509790"/>
                </a:lnTo>
                <a:lnTo>
                  <a:pt x="522630" y="506196"/>
                </a:lnTo>
                <a:lnTo>
                  <a:pt x="522630" y="473519"/>
                </a:lnTo>
                <a:lnTo>
                  <a:pt x="235851" y="473519"/>
                </a:lnTo>
                <a:lnTo>
                  <a:pt x="235851" y="506425"/>
                </a:lnTo>
                <a:lnTo>
                  <a:pt x="202196" y="506425"/>
                </a:lnTo>
                <a:lnTo>
                  <a:pt x="202196" y="473049"/>
                </a:lnTo>
                <a:lnTo>
                  <a:pt x="50685" y="473163"/>
                </a:lnTo>
                <a:lnTo>
                  <a:pt x="35763" y="475068"/>
                </a:lnTo>
                <a:lnTo>
                  <a:pt x="4533" y="502589"/>
                </a:lnTo>
                <a:lnTo>
                  <a:pt x="0" y="530999"/>
                </a:lnTo>
                <a:lnTo>
                  <a:pt x="4102" y="544461"/>
                </a:lnTo>
                <a:lnTo>
                  <a:pt x="34671" y="572808"/>
                </a:lnTo>
                <a:lnTo>
                  <a:pt x="43611" y="575487"/>
                </a:lnTo>
                <a:lnTo>
                  <a:pt x="523049" y="575487"/>
                </a:lnTo>
                <a:lnTo>
                  <a:pt x="523049" y="54131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6206" y="3915680"/>
            <a:ext cx="219028" cy="10064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931665" y="3723140"/>
            <a:ext cx="33655" cy="158750"/>
          </a:xfrm>
          <a:custGeom>
            <a:avLst/>
            <a:gdLst/>
            <a:ahLst/>
            <a:cxnLst/>
            <a:rect l="l" t="t" r="r" b="b"/>
            <a:pathLst>
              <a:path w="33655" h="158750">
                <a:moveTo>
                  <a:pt x="33557" y="0"/>
                </a:moveTo>
                <a:lnTo>
                  <a:pt x="1403" y="13540"/>
                </a:lnTo>
                <a:lnTo>
                  <a:pt x="0" y="15458"/>
                </a:lnTo>
                <a:lnTo>
                  <a:pt x="100" y="158200"/>
                </a:lnTo>
                <a:lnTo>
                  <a:pt x="33607" y="158200"/>
                </a:lnTo>
                <a:lnTo>
                  <a:pt x="33557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2976" y="3317176"/>
            <a:ext cx="4390861" cy="649425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509780" y="3658946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41371" y="2800291"/>
            <a:ext cx="2293228" cy="3018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7370" y="3070901"/>
            <a:ext cx="1573774" cy="157377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719616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95507" y="3317176"/>
            <a:ext cx="4390861" cy="649425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0052050" y="3673475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99117" y="2800291"/>
            <a:ext cx="900161" cy="3018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19901" y="3070901"/>
            <a:ext cx="1575030" cy="157377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0312147" y="3283250"/>
            <a:ext cx="1162685" cy="1162685"/>
          </a:xfrm>
          <a:custGeom>
            <a:avLst/>
            <a:gdLst/>
            <a:ahLst/>
            <a:cxnLst/>
            <a:rect l="l" t="t" r="r" b="b"/>
            <a:pathLst>
              <a:path w="1162684" h="1162685">
                <a:moveTo>
                  <a:pt x="581134" y="0"/>
                </a:moveTo>
                <a:lnTo>
                  <a:pt x="533474" y="1926"/>
                </a:lnTo>
                <a:lnTo>
                  <a:pt x="486875" y="7606"/>
                </a:lnTo>
                <a:lnTo>
                  <a:pt x="441487" y="16890"/>
                </a:lnTo>
                <a:lnTo>
                  <a:pt x="397458" y="29628"/>
                </a:lnTo>
                <a:lnTo>
                  <a:pt x="354938" y="45671"/>
                </a:lnTo>
                <a:lnTo>
                  <a:pt x="314077" y="64868"/>
                </a:lnTo>
                <a:lnTo>
                  <a:pt x="275025" y="87071"/>
                </a:lnTo>
                <a:lnTo>
                  <a:pt x="237932" y="112130"/>
                </a:lnTo>
                <a:lnTo>
                  <a:pt x="202945" y="139895"/>
                </a:lnTo>
                <a:lnTo>
                  <a:pt x="170217" y="170217"/>
                </a:lnTo>
                <a:lnTo>
                  <a:pt x="139895" y="202945"/>
                </a:lnTo>
                <a:lnTo>
                  <a:pt x="112130" y="237932"/>
                </a:lnTo>
                <a:lnTo>
                  <a:pt x="87071" y="275025"/>
                </a:lnTo>
                <a:lnTo>
                  <a:pt x="64868" y="314077"/>
                </a:lnTo>
                <a:lnTo>
                  <a:pt x="45671" y="354938"/>
                </a:lnTo>
                <a:lnTo>
                  <a:pt x="29628" y="397458"/>
                </a:lnTo>
                <a:lnTo>
                  <a:pt x="16890" y="441487"/>
                </a:lnTo>
                <a:lnTo>
                  <a:pt x="7606" y="486875"/>
                </a:lnTo>
                <a:lnTo>
                  <a:pt x="1926" y="533474"/>
                </a:lnTo>
                <a:lnTo>
                  <a:pt x="0" y="581134"/>
                </a:lnTo>
                <a:lnTo>
                  <a:pt x="1926" y="628793"/>
                </a:lnTo>
                <a:lnTo>
                  <a:pt x="7606" y="675392"/>
                </a:lnTo>
                <a:lnTo>
                  <a:pt x="16890" y="720781"/>
                </a:lnTo>
                <a:lnTo>
                  <a:pt x="29628" y="764810"/>
                </a:lnTo>
                <a:lnTo>
                  <a:pt x="45671" y="807329"/>
                </a:lnTo>
                <a:lnTo>
                  <a:pt x="64868" y="848190"/>
                </a:lnTo>
                <a:lnTo>
                  <a:pt x="87071" y="887242"/>
                </a:lnTo>
                <a:lnTo>
                  <a:pt x="112130" y="924336"/>
                </a:lnTo>
                <a:lnTo>
                  <a:pt x="139895" y="959322"/>
                </a:lnTo>
                <a:lnTo>
                  <a:pt x="170217" y="992050"/>
                </a:lnTo>
                <a:lnTo>
                  <a:pt x="202945" y="1022372"/>
                </a:lnTo>
                <a:lnTo>
                  <a:pt x="237932" y="1050137"/>
                </a:lnTo>
                <a:lnTo>
                  <a:pt x="275025" y="1075196"/>
                </a:lnTo>
                <a:lnTo>
                  <a:pt x="314077" y="1097399"/>
                </a:lnTo>
                <a:lnTo>
                  <a:pt x="354938" y="1116597"/>
                </a:lnTo>
                <a:lnTo>
                  <a:pt x="397458" y="1132639"/>
                </a:lnTo>
                <a:lnTo>
                  <a:pt x="441487" y="1145377"/>
                </a:lnTo>
                <a:lnTo>
                  <a:pt x="486875" y="1154661"/>
                </a:lnTo>
                <a:lnTo>
                  <a:pt x="533474" y="1160341"/>
                </a:lnTo>
                <a:lnTo>
                  <a:pt x="581134" y="1162268"/>
                </a:lnTo>
                <a:lnTo>
                  <a:pt x="628793" y="1160341"/>
                </a:lnTo>
                <a:lnTo>
                  <a:pt x="675392" y="1154661"/>
                </a:lnTo>
                <a:lnTo>
                  <a:pt x="720781" y="1145377"/>
                </a:lnTo>
                <a:lnTo>
                  <a:pt x="764810" y="1132639"/>
                </a:lnTo>
                <a:lnTo>
                  <a:pt x="807329" y="1116597"/>
                </a:lnTo>
                <a:lnTo>
                  <a:pt x="848190" y="1097399"/>
                </a:lnTo>
                <a:lnTo>
                  <a:pt x="887242" y="1075196"/>
                </a:lnTo>
                <a:lnTo>
                  <a:pt x="924336" y="1050137"/>
                </a:lnTo>
                <a:lnTo>
                  <a:pt x="959322" y="1022372"/>
                </a:lnTo>
                <a:lnTo>
                  <a:pt x="992050" y="992050"/>
                </a:lnTo>
                <a:lnTo>
                  <a:pt x="1022372" y="959322"/>
                </a:lnTo>
                <a:lnTo>
                  <a:pt x="1050137" y="924336"/>
                </a:lnTo>
                <a:lnTo>
                  <a:pt x="1075196" y="887242"/>
                </a:lnTo>
                <a:lnTo>
                  <a:pt x="1097399" y="848190"/>
                </a:lnTo>
                <a:lnTo>
                  <a:pt x="1116597" y="807329"/>
                </a:lnTo>
                <a:lnTo>
                  <a:pt x="1132639" y="764810"/>
                </a:lnTo>
                <a:lnTo>
                  <a:pt x="1145377" y="720781"/>
                </a:lnTo>
                <a:lnTo>
                  <a:pt x="1154661" y="675392"/>
                </a:lnTo>
                <a:lnTo>
                  <a:pt x="1160341" y="628793"/>
                </a:lnTo>
                <a:lnTo>
                  <a:pt x="1162268" y="581134"/>
                </a:lnTo>
                <a:lnTo>
                  <a:pt x="1160341" y="533474"/>
                </a:lnTo>
                <a:lnTo>
                  <a:pt x="1154661" y="486875"/>
                </a:lnTo>
                <a:lnTo>
                  <a:pt x="1145377" y="441487"/>
                </a:lnTo>
                <a:lnTo>
                  <a:pt x="1132639" y="397458"/>
                </a:lnTo>
                <a:lnTo>
                  <a:pt x="1116597" y="354938"/>
                </a:lnTo>
                <a:lnTo>
                  <a:pt x="1097399" y="314077"/>
                </a:lnTo>
                <a:lnTo>
                  <a:pt x="1075196" y="275025"/>
                </a:lnTo>
                <a:lnTo>
                  <a:pt x="1050137" y="237932"/>
                </a:lnTo>
                <a:lnTo>
                  <a:pt x="1022372" y="202945"/>
                </a:lnTo>
                <a:lnTo>
                  <a:pt x="992050" y="170217"/>
                </a:lnTo>
                <a:lnTo>
                  <a:pt x="959322" y="139895"/>
                </a:lnTo>
                <a:lnTo>
                  <a:pt x="924336" y="112130"/>
                </a:lnTo>
                <a:lnTo>
                  <a:pt x="887242" y="87071"/>
                </a:lnTo>
                <a:lnTo>
                  <a:pt x="848190" y="64868"/>
                </a:lnTo>
                <a:lnTo>
                  <a:pt x="807329" y="45671"/>
                </a:lnTo>
                <a:lnTo>
                  <a:pt x="764810" y="29628"/>
                </a:lnTo>
                <a:lnTo>
                  <a:pt x="720781" y="16890"/>
                </a:lnTo>
                <a:lnTo>
                  <a:pt x="675392" y="7606"/>
                </a:lnTo>
                <a:lnTo>
                  <a:pt x="628793" y="1926"/>
                </a:lnTo>
                <a:lnTo>
                  <a:pt x="581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3443" y="3735834"/>
            <a:ext cx="574040" cy="407034"/>
          </a:xfrm>
          <a:custGeom>
            <a:avLst/>
            <a:gdLst/>
            <a:ahLst/>
            <a:cxnLst/>
            <a:rect l="l" t="t" r="r" b="b"/>
            <a:pathLst>
              <a:path w="574040" h="407035">
                <a:moveTo>
                  <a:pt x="53227" y="0"/>
                </a:moveTo>
                <a:lnTo>
                  <a:pt x="10949" y="17392"/>
                </a:lnTo>
                <a:lnTo>
                  <a:pt x="2326" y="41132"/>
                </a:lnTo>
                <a:lnTo>
                  <a:pt x="2345" y="239108"/>
                </a:lnTo>
                <a:lnTo>
                  <a:pt x="7202" y="243877"/>
                </a:lnTo>
                <a:lnTo>
                  <a:pt x="32381" y="243877"/>
                </a:lnTo>
                <a:lnTo>
                  <a:pt x="32674" y="245318"/>
                </a:lnTo>
                <a:lnTo>
                  <a:pt x="32881" y="246845"/>
                </a:lnTo>
                <a:lnTo>
                  <a:pt x="32985" y="296112"/>
                </a:lnTo>
                <a:lnTo>
                  <a:pt x="32875" y="312031"/>
                </a:lnTo>
                <a:lnTo>
                  <a:pt x="32682" y="314219"/>
                </a:lnTo>
                <a:lnTo>
                  <a:pt x="31477" y="316190"/>
                </a:lnTo>
                <a:lnTo>
                  <a:pt x="29617" y="317366"/>
                </a:lnTo>
                <a:lnTo>
                  <a:pt x="19083" y="323287"/>
                </a:lnTo>
                <a:lnTo>
                  <a:pt x="10775" y="331000"/>
                </a:lnTo>
                <a:lnTo>
                  <a:pt x="4701" y="340555"/>
                </a:lnTo>
                <a:lnTo>
                  <a:pt x="866" y="352001"/>
                </a:lnTo>
                <a:lnTo>
                  <a:pt x="659" y="352500"/>
                </a:lnTo>
                <a:lnTo>
                  <a:pt x="365" y="352960"/>
                </a:lnTo>
                <a:lnTo>
                  <a:pt x="0" y="353357"/>
                </a:lnTo>
                <a:lnTo>
                  <a:pt x="0" y="367888"/>
                </a:lnTo>
                <a:lnTo>
                  <a:pt x="702" y="369974"/>
                </a:lnTo>
                <a:lnTo>
                  <a:pt x="1494" y="372031"/>
                </a:lnTo>
                <a:lnTo>
                  <a:pt x="2077" y="374117"/>
                </a:lnTo>
                <a:lnTo>
                  <a:pt x="28039" y="402845"/>
                </a:lnTo>
                <a:lnTo>
                  <a:pt x="45402" y="406566"/>
                </a:lnTo>
                <a:lnTo>
                  <a:pt x="62896" y="403522"/>
                </a:lnTo>
                <a:lnTo>
                  <a:pt x="78415" y="393674"/>
                </a:lnTo>
                <a:lnTo>
                  <a:pt x="88888" y="378591"/>
                </a:lnTo>
                <a:lnTo>
                  <a:pt x="92619" y="361275"/>
                </a:lnTo>
                <a:lnTo>
                  <a:pt x="89567" y="343828"/>
                </a:lnTo>
                <a:lnTo>
                  <a:pt x="79692" y="328350"/>
                </a:lnTo>
                <a:lnTo>
                  <a:pt x="78298" y="327165"/>
                </a:lnTo>
                <a:lnTo>
                  <a:pt x="76798" y="326113"/>
                </a:lnTo>
                <a:lnTo>
                  <a:pt x="75209" y="325205"/>
                </a:lnTo>
                <a:lnTo>
                  <a:pt x="76210" y="323849"/>
                </a:lnTo>
                <a:lnTo>
                  <a:pt x="555658" y="323849"/>
                </a:lnTo>
                <a:lnTo>
                  <a:pt x="550594" y="320588"/>
                </a:lnTo>
                <a:lnTo>
                  <a:pt x="544503" y="317605"/>
                </a:lnTo>
                <a:lnTo>
                  <a:pt x="542884" y="316845"/>
                </a:lnTo>
                <a:lnTo>
                  <a:pt x="540830" y="314624"/>
                </a:lnTo>
                <a:lnTo>
                  <a:pt x="540729" y="296278"/>
                </a:lnTo>
                <a:lnTo>
                  <a:pt x="60236" y="296278"/>
                </a:lnTo>
                <a:lnTo>
                  <a:pt x="60236" y="244113"/>
                </a:lnTo>
                <a:lnTo>
                  <a:pt x="541298" y="244114"/>
                </a:lnTo>
                <a:lnTo>
                  <a:pt x="541403" y="243865"/>
                </a:lnTo>
                <a:lnTo>
                  <a:pt x="557081" y="243865"/>
                </a:lnTo>
                <a:lnTo>
                  <a:pt x="565673" y="243729"/>
                </a:lnTo>
                <a:lnTo>
                  <a:pt x="571214" y="238525"/>
                </a:lnTo>
                <a:lnTo>
                  <a:pt x="571255" y="216903"/>
                </a:lnTo>
                <a:lnTo>
                  <a:pt x="510345" y="216903"/>
                </a:lnTo>
                <a:lnTo>
                  <a:pt x="510331" y="216754"/>
                </a:lnTo>
                <a:lnTo>
                  <a:pt x="29527" y="216753"/>
                </a:lnTo>
                <a:lnTo>
                  <a:pt x="29452" y="215201"/>
                </a:lnTo>
                <a:lnTo>
                  <a:pt x="29326" y="199627"/>
                </a:lnTo>
                <a:lnTo>
                  <a:pt x="29333" y="45032"/>
                </a:lnTo>
                <a:lnTo>
                  <a:pt x="31038" y="36552"/>
                </a:lnTo>
                <a:lnTo>
                  <a:pt x="35633" y="30278"/>
                </a:lnTo>
                <a:lnTo>
                  <a:pt x="42372" y="26816"/>
                </a:lnTo>
                <a:lnTo>
                  <a:pt x="87341" y="26776"/>
                </a:lnTo>
                <a:lnTo>
                  <a:pt x="79734" y="14286"/>
                </a:lnTo>
                <a:lnTo>
                  <a:pt x="67879" y="4768"/>
                </a:lnTo>
                <a:lnTo>
                  <a:pt x="53227" y="0"/>
                </a:lnTo>
                <a:close/>
              </a:path>
              <a:path w="574040" h="407035">
                <a:moveTo>
                  <a:pt x="555658" y="323849"/>
                </a:moveTo>
                <a:lnTo>
                  <a:pt x="498129" y="323849"/>
                </a:lnTo>
                <a:lnTo>
                  <a:pt x="496946" y="325265"/>
                </a:lnTo>
                <a:lnTo>
                  <a:pt x="496112" y="326338"/>
                </a:lnTo>
                <a:lnTo>
                  <a:pt x="495141" y="327292"/>
                </a:lnTo>
                <a:lnTo>
                  <a:pt x="486316" y="339074"/>
                </a:lnTo>
                <a:lnTo>
                  <a:pt x="481633" y="352370"/>
                </a:lnTo>
                <a:lnTo>
                  <a:pt x="481251" y="366365"/>
                </a:lnTo>
                <a:lnTo>
                  <a:pt x="485328" y="380243"/>
                </a:lnTo>
                <a:lnTo>
                  <a:pt x="517282" y="405918"/>
                </a:lnTo>
                <a:lnTo>
                  <a:pt x="535703" y="406308"/>
                </a:lnTo>
                <a:lnTo>
                  <a:pt x="552271" y="399844"/>
                </a:lnTo>
                <a:lnTo>
                  <a:pt x="565201" y="387655"/>
                </a:lnTo>
                <a:lnTo>
                  <a:pt x="572709" y="370869"/>
                </a:lnTo>
                <a:lnTo>
                  <a:pt x="573032" y="369855"/>
                </a:lnTo>
                <a:lnTo>
                  <a:pt x="573394" y="368862"/>
                </a:lnTo>
                <a:lnTo>
                  <a:pt x="573817" y="367888"/>
                </a:lnTo>
                <a:lnTo>
                  <a:pt x="573817" y="353358"/>
                </a:lnTo>
                <a:lnTo>
                  <a:pt x="570903" y="346800"/>
                </a:lnTo>
                <a:lnTo>
                  <a:pt x="568587" y="339870"/>
                </a:lnTo>
                <a:lnTo>
                  <a:pt x="564926" y="333760"/>
                </a:lnTo>
                <a:lnTo>
                  <a:pt x="560992" y="328505"/>
                </a:lnTo>
                <a:lnTo>
                  <a:pt x="556153" y="324168"/>
                </a:lnTo>
                <a:lnTo>
                  <a:pt x="555658" y="323849"/>
                </a:lnTo>
                <a:close/>
              </a:path>
              <a:path w="574040" h="407035">
                <a:moveTo>
                  <a:pt x="541298" y="244114"/>
                </a:moveTo>
                <a:lnTo>
                  <a:pt x="513670" y="244114"/>
                </a:lnTo>
                <a:lnTo>
                  <a:pt x="513670" y="296278"/>
                </a:lnTo>
                <a:lnTo>
                  <a:pt x="540729" y="296278"/>
                </a:lnTo>
                <a:lnTo>
                  <a:pt x="540755" y="246076"/>
                </a:lnTo>
                <a:lnTo>
                  <a:pt x="540892" y="245318"/>
                </a:lnTo>
                <a:lnTo>
                  <a:pt x="541104" y="244573"/>
                </a:lnTo>
                <a:lnTo>
                  <a:pt x="541298" y="244114"/>
                </a:lnTo>
                <a:close/>
              </a:path>
              <a:path w="574040" h="407035">
                <a:moveTo>
                  <a:pt x="557081" y="243865"/>
                </a:moveTo>
                <a:lnTo>
                  <a:pt x="546446" y="243865"/>
                </a:lnTo>
                <a:lnTo>
                  <a:pt x="551614" y="243952"/>
                </a:lnTo>
                <a:lnTo>
                  <a:pt x="557081" y="243865"/>
                </a:lnTo>
                <a:close/>
              </a:path>
              <a:path w="574040" h="407035">
                <a:moveTo>
                  <a:pt x="567499" y="70393"/>
                </a:moveTo>
                <a:lnTo>
                  <a:pt x="529186" y="70393"/>
                </a:lnTo>
                <a:lnTo>
                  <a:pt x="538065" y="71212"/>
                </a:lnTo>
                <a:lnTo>
                  <a:pt x="544578" y="78689"/>
                </a:lnTo>
                <a:lnTo>
                  <a:pt x="544578" y="216903"/>
                </a:lnTo>
                <a:lnTo>
                  <a:pt x="571255" y="216903"/>
                </a:lnTo>
                <a:lnTo>
                  <a:pt x="571364" y="172044"/>
                </a:lnTo>
                <a:lnTo>
                  <a:pt x="571275" y="101615"/>
                </a:lnTo>
                <a:lnTo>
                  <a:pt x="571214" y="86513"/>
                </a:lnTo>
                <a:lnTo>
                  <a:pt x="569729" y="75937"/>
                </a:lnTo>
                <a:lnTo>
                  <a:pt x="567499" y="70393"/>
                </a:lnTo>
                <a:close/>
              </a:path>
              <a:path w="574040" h="407035">
                <a:moveTo>
                  <a:pt x="87341" y="26776"/>
                </a:moveTo>
                <a:lnTo>
                  <a:pt x="50507" y="26775"/>
                </a:lnTo>
                <a:lnTo>
                  <a:pt x="58478" y="28477"/>
                </a:lnTo>
                <a:lnTo>
                  <a:pt x="64117" y="35581"/>
                </a:lnTo>
                <a:lnTo>
                  <a:pt x="64007" y="41132"/>
                </a:lnTo>
                <a:lnTo>
                  <a:pt x="63956" y="216753"/>
                </a:lnTo>
                <a:lnTo>
                  <a:pt x="510331" y="216754"/>
                </a:lnTo>
                <a:lnTo>
                  <a:pt x="510316" y="216605"/>
                </a:lnTo>
                <a:lnTo>
                  <a:pt x="91153" y="216604"/>
                </a:lnTo>
                <a:lnTo>
                  <a:pt x="91153" y="199627"/>
                </a:lnTo>
                <a:lnTo>
                  <a:pt x="509912" y="199628"/>
                </a:lnTo>
                <a:lnTo>
                  <a:pt x="509892" y="172044"/>
                </a:lnTo>
                <a:lnTo>
                  <a:pt x="91153" y="172044"/>
                </a:lnTo>
                <a:lnTo>
                  <a:pt x="91153" y="139120"/>
                </a:lnTo>
                <a:lnTo>
                  <a:pt x="509884" y="139121"/>
                </a:lnTo>
                <a:lnTo>
                  <a:pt x="509905" y="111575"/>
                </a:lnTo>
                <a:lnTo>
                  <a:pt x="90720" y="111574"/>
                </a:lnTo>
                <a:lnTo>
                  <a:pt x="90720" y="42871"/>
                </a:lnTo>
                <a:lnTo>
                  <a:pt x="87709" y="27379"/>
                </a:lnTo>
                <a:lnTo>
                  <a:pt x="87341" y="26776"/>
                </a:lnTo>
                <a:close/>
              </a:path>
              <a:path w="574040" h="407035">
                <a:moveTo>
                  <a:pt x="509912" y="199628"/>
                </a:moveTo>
                <a:lnTo>
                  <a:pt x="482813" y="199628"/>
                </a:lnTo>
                <a:lnTo>
                  <a:pt x="482813" y="216605"/>
                </a:lnTo>
                <a:lnTo>
                  <a:pt x="510316" y="216605"/>
                </a:lnTo>
                <a:lnTo>
                  <a:pt x="510196" y="215388"/>
                </a:lnTo>
                <a:lnTo>
                  <a:pt x="509922" y="213972"/>
                </a:lnTo>
                <a:lnTo>
                  <a:pt x="509912" y="199628"/>
                </a:lnTo>
                <a:close/>
              </a:path>
              <a:path w="574040" h="407035">
                <a:moveTo>
                  <a:pt x="509884" y="139121"/>
                </a:moveTo>
                <a:lnTo>
                  <a:pt x="164011" y="139121"/>
                </a:lnTo>
                <a:lnTo>
                  <a:pt x="164011" y="172044"/>
                </a:lnTo>
                <a:lnTo>
                  <a:pt x="509892" y="172044"/>
                </a:lnTo>
                <a:lnTo>
                  <a:pt x="509884" y="139121"/>
                </a:lnTo>
                <a:close/>
              </a:path>
              <a:path w="574040" h="407035">
                <a:moveTo>
                  <a:pt x="321602" y="67069"/>
                </a:moveTo>
                <a:lnTo>
                  <a:pt x="214494" y="67114"/>
                </a:lnTo>
                <a:lnTo>
                  <a:pt x="173255" y="87329"/>
                </a:lnTo>
                <a:lnTo>
                  <a:pt x="164833" y="108085"/>
                </a:lnTo>
                <a:lnTo>
                  <a:pt x="164049" y="111575"/>
                </a:lnTo>
                <a:lnTo>
                  <a:pt x="509905" y="111575"/>
                </a:lnTo>
                <a:lnTo>
                  <a:pt x="509922" y="88525"/>
                </a:lnTo>
                <a:lnTo>
                  <a:pt x="511384" y="80676"/>
                </a:lnTo>
                <a:lnTo>
                  <a:pt x="515417" y="74745"/>
                </a:lnTo>
                <a:lnTo>
                  <a:pt x="521518" y="71172"/>
                </a:lnTo>
                <a:lnTo>
                  <a:pt x="529186" y="70393"/>
                </a:lnTo>
                <a:lnTo>
                  <a:pt x="567499" y="70393"/>
                </a:lnTo>
                <a:lnTo>
                  <a:pt x="566181" y="67114"/>
                </a:lnTo>
                <a:lnTo>
                  <a:pt x="482252" y="67114"/>
                </a:lnTo>
                <a:lnTo>
                  <a:pt x="321602" y="67069"/>
                </a:lnTo>
                <a:close/>
              </a:path>
              <a:path w="574040" h="407035">
                <a:moveTo>
                  <a:pt x="535289" y="44082"/>
                </a:moveTo>
                <a:lnTo>
                  <a:pt x="518391" y="44210"/>
                </a:lnTo>
                <a:lnTo>
                  <a:pt x="502765" y="50658"/>
                </a:lnTo>
                <a:lnTo>
                  <a:pt x="490409" y="63003"/>
                </a:lnTo>
                <a:lnTo>
                  <a:pt x="488229" y="66369"/>
                </a:lnTo>
                <a:lnTo>
                  <a:pt x="485876" y="67114"/>
                </a:lnTo>
                <a:lnTo>
                  <a:pt x="566181" y="67114"/>
                </a:lnTo>
                <a:lnTo>
                  <a:pt x="565799" y="66164"/>
                </a:lnTo>
                <a:lnTo>
                  <a:pt x="559648" y="57602"/>
                </a:lnTo>
                <a:lnTo>
                  <a:pt x="551476" y="50648"/>
                </a:lnTo>
                <a:lnTo>
                  <a:pt x="535289" y="4408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04596" y="3586157"/>
            <a:ext cx="197691" cy="19704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0636715" y="3608904"/>
            <a:ext cx="523240" cy="521970"/>
          </a:xfrm>
          <a:custGeom>
            <a:avLst/>
            <a:gdLst/>
            <a:ahLst/>
            <a:cxnLst/>
            <a:rect l="l" t="t" r="r" b="b"/>
            <a:pathLst>
              <a:path w="523240" h="521970">
                <a:moveTo>
                  <a:pt x="261303" y="0"/>
                </a:moveTo>
                <a:lnTo>
                  <a:pt x="209325" y="5079"/>
                </a:lnTo>
                <a:lnTo>
                  <a:pt x="159612" y="20319"/>
                </a:lnTo>
                <a:lnTo>
                  <a:pt x="115399" y="44449"/>
                </a:lnTo>
                <a:lnTo>
                  <a:pt x="76539" y="76199"/>
                </a:lnTo>
                <a:lnTo>
                  <a:pt x="44480" y="115569"/>
                </a:lnTo>
                <a:lnTo>
                  <a:pt x="20533" y="158749"/>
                </a:lnTo>
                <a:lnTo>
                  <a:pt x="5160" y="209549"/>
                </a:lnTo>
                <a:lnTo>
                  <a:pt x="0" y="261619"/>
                </a:lnTo>
                <a:lnTo>
                  <a:pt x="1293" y="287019"/>
                </a:lnTo>
                <a:lnTo>
                  <a:pt x="11580" y="337819"/>
                </a:lnTo>
                <a:lnTo>
                  <a:pt x="31470" y="386079"/>
                </a:lnTo>
                <a:lnTo>
                  <a:pt x="59519" y="426719"/>
                </a:lnTo>
                <a:lnTo>
                  <a:pt x="95264" y="463549"/>
                </a:lnTo>
                <a:lnTo>
                  <a:pt x="136874" y="491489"/>
                </a:lnTo>
                <a:lnTo>
                  <a:pt x="184143" y="510539"/>
                </a:lnTo>
                <a:lnTo>
                  <a:pt x="235099" y="520699"/>
                </a:lnTo>
                <a:lnTo>
                  <a:pt x="261358" y="521970"/>
                </a:lnTo>
                <a:lnTo>
                  <a:pt x="287596" y="520700"/>
                </a:lnTo>
                <a:lnTo>
                  <a:pt x="313368" y="516890"/>
                </a:lnTo>
                <a:lnTo>
                  <a:pt x="338575" y="510540"/>
                </a:lnTo>
                <a:lnTo>
                  <a:pt x="349093" y="506730"/>
                </a:lnTo>
                <a:lnTo>
                  <a:pt x="215292" y="506729"/>
                </a:lnTo>
                <a:lnTo>
                  <a:pt x="199354" y="502919"/>
                </a:lnTo>
                <a:lnTo>
                  <a:pt x="168383" y="492759"/>
                </a:lnTo>
                <a:lnTo>
                  <a:pt x="153463" y="486409"/>
                </a:lnTo>
                <a:lnTo>
                  <a:pt x="140788" y="478789"/>
                </a:lnTo>
                <a:lnTo>
                  <a:pt x="128495" y="472439"/>
                </a:lnTo>
                <a:lnTo>
                  <a:pt x="116634" y="463549"/>
                </a:lnTo>
                <a:lnTo>
                  <a:pt x="105255" y="455929"/>
                </a:lnTo>
                <a:lnTo>
                  <a:pt x="105013" y="450849"/>
                </a:lnTo>
                <a:lnTo>
                  <a:pt x="104220" y="440689"/>
                </a:lnTo>
                <a:lnTo>
                  <a:pt x="103395" y="429259"/>
                </a:lnTo>
                <a:lnTo>
                  <a:pt x="103059" y="419099"/>
                </a:lnTo>
                <a:lnTo>
                  <a:pt x="147864" y="403859"/>
                </a:lnTo>
                <a:lnTo>
                  <a:pt x="96031" y="403859"/>
                </a:lnTo>
                <a:lnTo>
                  <a:pt x="66580" y="377189"/>
                </a:lnTo>
                <a:lnTo>
                  <a:pt x="41319" y="340359"/>
                </a:lnTo>
                <a:lnTo>
                  <a:pt x="36217" y="307339"/>
                </a:lnTo>
                <a:lnTo>
                  <a:pt x="19654" y="307339"/>
                </a:lnTo>
                <a:lnTo>
                  <a:pt x="17513" y="302259"/>
                </a:lnTo>
                <a:lnTo>
                  <a:pt x="15810" y="299719"/>
                </a:lnTo>
                <a:lnTo>
                  <a:pt x="14550" y="295909"/>
                </a:lnTo>
                <a:lnTo>
                  <a:pt x="13468" y="287019"/>
                </a:lnTo>
                <a:lnTo>
                  <a:pt x="12696" y="279399"/>
                </a:lnTo>
                <a:lnTo>
                  <a:pt x="12232" y="270509"/>
                </a:lnTo>
                <a:lnTo>
                  <a:pt x="12078" y="261619"/>
                </a:lnTo>
                <a:lnTo>
                  <a:pt x="13546" y="233679"/>
                </a:lnTo>
                <a:lnTo>
                  <a:pt x="17850" y="207009"/>
                </a:lnTo>
                <a:lnTo>
                  <a:pt x="24840" y="181609"/>
                </a:lnTo>
                <a:lnTo>
                  <a:pt x="34368" y="157479"/>
                </a:lnTo>
                <a:lnTo>
                  <a:pt x="118815" y="157479"/>
                </a:lnTo>
                <a:lnTo>
                  <a:pt x="122109" y="144779"/>
                </a:lnTo>
                <a:lnTo>
                  <a:pt x="144096" y="102869"/>
                </a:lnTo>
                <a:lnTo>
                  <a:pt x="177008" y="81279"/>
                </a:lnTo>
                <a:lnTo>
                  <a:pt x="191370" y="74929"/>
                </a:lnTo>
                <a:lnTo>
                  <a:pt x="151873" y="74929"/>
                </a:lnTo>
                <a:lnTo>
                  <a:pt x="129820" y="67309"/>
                </a:lnTo>
                <a:lnTo>
                  <a:pt x="119588" y="64769"/>
                </a:lnTo>
                <a:lnTo>
                  <a:pt x="111514" y="62229"/>
                </a:lnTo>
                <a:lnTo>
                  <a:pt x="112886" y="62229"/>
                </a:lnTo>
                <a:lnTo>
                  <a:pt x="115743" y="59689"/>
                </a:lnTo>
                <a:lnTo>
                  <a:pt x="116676" y="58419"/>
                </a:lnTo>
                <a:lnTo>
                  <a:pt x="119036" y="57149"/>
                </a:lnTo>
                <a:lnTo>
                  <a:pt x="121345" y="54609"/>
                </a:lnTo>
                <a:lnTo>
                  <a:pt x="123759" y="53339"/>
                </a:lnTo>
                <a:lnTo>
                  <a:pt x="133512" y="46989"/>
                </a:lnTo>
                <a:lnTo>
                  <a:pt x="188042" y="22859"/>
                </a:lnTo>
                <a:lnTo>
                  <a:pt x="236553" y="12699"/>
                </a:lnTo>
                <a:lnTo>
                  <a:pt x="261303" y="11430"/>
                </a:lnTo>
                <a:lnTo>
                  <a:pt x="338512" y="11430"/>
                </a:lnTo>
                <a:lnTo>
                  <a:pt x="313324" y="5080"/>
                </a:lnTo>
                <a:lnTo>
                  <a:pt x="287561" y="1270"/>
                </a:lnTo>
                <a:lnTo>
                  <a:pt x="261303" y="0"/>
                </a:lnTo>
                <a:close/>
              </a:path>
              <a:path w="523240" h="521970">
                <a:moveTo>
                  <a:pt x="341164" y="389890"/>
                </a:moveTo>
                <a:lnTo>
                  <a:pt x="188936" y="389889"/>
                </a:lnTo>
                <a:lnTo>
                  <a:pt x="288042" y="433070"/>
                </a:lnTo>
                <a:lnTo>
                  <a:pt x="301728" y="490220"/>
                </a:lnTo>
                <a:lnTo>
                  <a:pt x="301547" y="490220"/>
                </a:lnTo>
                <a:lnTo>
                  <a:pt x="282813" y="497840"/>
                </a:lnTo>
                <a:lnTo>
                  <a:pt x="258606" y="502920"/>
                </a:lnTo>
                <a:lnTo>
                  <a:pt x="234306" y="505459"/>
                </a:lnTo>
                <a:lnTo>
                  <a:pt x="215292" y="506729"/>
                </a:lnTo>
                <a:lnTo>
                  <a:pt x="349093" y="506730"/>
                </a:lnTo>
                <a:lnTo>
                  <a:pt x="363118" y="501650"/>
                </a:lnTo>
                <a:lnTo>
                  <a:pt x="385847" y="491490"/>
                </a:lnTo>
                <a:lnTo>
                  <a:pt x="393655" y="486410"/>
                </a:lnTo>
                <a:lnTo>
                  <a:pt x="317702" y="486410"/>
                </a:lnTo>
                <a:lnTo>
                  <a:pt x="303870" y="429260"/>
                </a:lnTo>
                <a:lnTo>
                  <a:pt x="341164" y="389890"/>
                </a:lnTo>
                <a:close/>
              </a:path>
              <a:path w="523240" h="521970">
                <a:moveTo>
                  <a:pt x="507567" y="347980"/>
                </a:moveTo>
                <a:lnTo>
                  <a:pt x="466039" y="347980"/>
                </a:lnTo>
                <a:lnTo>
                  <a:pt x="467185" y="359410"/>
                </a:lnTo>
                <a:lnTo>
                  <a:pt x="468707" y="377190"/>
                </a:lnTo>
                <a:lnTo>
                  <a:pt x="469490" y="386080"/>
                </a:lnTo>
                <a:lnTo>
                  <a:pt x="470432" y="397510"/>
                </a:lnTo>
                <a:lnTo>
                  <a:pt x="469016" y="398780"/>
                </a:lnTo>
                <a:lnTo>
                  <a:pt x="467636" y="401320"/>
                </a:lnTo>
                <a:lnTo>
                  <a:pt x="466221" y="402590"/>
                </a:lnTo>
                <a:lnTo>
                  <a:pt x="454584" y="419100"/>
                </a:lnTo>
                <a:lnTo>
                  <a:pt x="441797" y="433070"/>
                </a:lnTo>
                <a:lnTo>
                  <a:pt x="412527" y="459740"/>
                </a:lnTo>
                <a:lnTo>
                  <a:pt x="342171" y="482600"/>
                </a:lnTo>
                <a:lnTo>
                  <a:pt x="340355" y="482600"/>
                </a:lnTo>
                <a:lnTo>
                  <a:pt x="317702" y="486410"/>
                </a:lnTo>
                <a:lnTo>
                  <a:pt x="393655" y="486410"/>
                </a:lnTo>
                <a:lnTo>
                  <a:pt x="427454" y="463550"/>
                </a:lnTo>
                <a:lnTo>
                  <a:pt x="463204" y="426720"/>
                </a:lnTo>
                <a:lnTo>
                  <a:pt x="491260" y="386080"/>
                </a:lnTo>
                <a:lnTo>
                  <a:pt x="502198" y="363220"/>
                </a:lnTo>
                <a:lnTo>
                  <a:pt x="507567" y="347980"/>
                </a:lnTo>
                <a:close/>
              </a:path>
              <a:path w="523240" h="521970">
                <a:moveTo>
                  <a:pt x="126512" y="187959"/>
                </a:moveTo>
                <a:lnTo>
                  <a:pt x="103168" y="187959"/>
                </a:lnTo>
                <a:lnTo>
                  <a:pt x="190144" y="276859"/>
                </a:lnTo>
                <a:lnTo>
                  <a:pt x="181029" y="375919"/>
                </a:lnTo>
                <a:lnTo>
                  <a:pt x="96031" y="403859"/>
                </a:lnTo>
                <a:lnTo>
                  <a:pt x="147864" y="403859"/>
                </a:lnTo>
                <a:lnTo>
                  <a:pt x="188936" y="389889"/>
                </a:lnTo>
                <a:lnTo>
                  <a:pt x="341164" y="389890"/>
                </a:lnTo>
                <a:lnTo>
                  <a:pt x="373646" y="355600"/>
                </a:lnTo>
                <a:lnTo>
                  <a:pt x="466039" y="347980"/>
                </a:lnTo>
                <a:lnTo>
                  <a:pt x="507567" y="347980"/>
                </a:lnTo>
                <a:lnTo>
                  <a:pt x="510698" y="339090"/>
                </a:lnTo>
                <a:lnTo>
                  <a:pt x="374626" y="339090"/>
                </a:lnTo>
                <a:lnTo>
                  <a:pt x="333118" y="266700"/>
                </a:lnTo>
                <a:lnTo>
                  <a:pt x="202825" y="266699"/>
                </a:lnTo>
                <a:lnTo>
                  <a:pt x="126512" y="187959"/>
                </a:lnTo>
                <a:close/>
              </a:path>
              <a:path w="523240" h="521970">
                <a:moveTo>
                  <a:pt x="453910" y="130810"/>
                </a:moveTo>
                <a:lnTo>
                  <a:pt x="369906" y="130810"/>
                </a:lnTo>
                <a:lnTo>
                  <a:pt x="433147" y="134620"/>
                </a:lnTo>
                <a:lnTo>
                  <a:pt x="442952" y="143510"/>
                </a:lnTo>
                <a:lnTo>
                  <a:pt x="477562" y="184150"/>
                </a:lnTo>
                <a:lnTo>
                  <a:pt x="497805" y="227330"/>
                </a:lnTo>
                <a:lnTo>
                  <a:pt x="491095" y="266700"/>
                </a:lnTo>
                <a:lnTo>
                  <a:pt x="482680" y="297180"/>
                </a:lnTo>
                <a:lnTo>
                  <a:pt x="474285" y="317500"/>
                </a:lnTo>
                <a:lnTo>
                  <a:pt x="467636" y="328930"/>
                </a:lnTo>
                <a:lnTo>
                  <a:pt x="467310" y="330200"/>
                </a:lnTo>
                <a:lnTo>
                  <a:pt x="466656" y="331470"/>
                </a:lnTo>
                <a:lnTo>
                  <a:pt x="374626" y="339090"/>
                </a:lnTo>
                <a:lnTo>
                  <a:pt x="510698" y="339090"/>
                </a:lnTo>
                <a:lnTo>
                  <a:pt x="511146" y="337820"/>
                </a:lnTo>
                <a:lnTo>
                  <a:pt x="517559" y="313690"/>
                </a:lnTo>
                <a:lnTo>
                  <a:pt x="521419" y="287020"/>
                </a:lnTo>
                <a:lnTo>
                  <a:pt x="522709" y="261620"/>
                </a:lnTo>
                <a:lnTo>
                  <a:pt x="521419" y="234950"/>
                </a:lnTo>
                <a:lnTo>
                  <a:pt x="517558" y="209550"/>
                </a:lnTo>
                <a:lnTo>
                  <a:pt x="513069" y="191770"/>
                </a:lnTo>
                <a:lnTo>
                  <a:pt x="500636" y="191770"/>
                </a:lnTo>
                <a:lnTo>
                  <a:pt x="496383" y="184150"/>
                </a:lnTo>
                <a:lnTo>
                  <a:pt x="472730" y="149860"/>
                </a:lnTo>
                <a:lnTo>
                  <a:pt x="463039" y="139700"/>
                </a:lnTo>
                <a:lnTo>
                  <a:pt x="453910" y="130810"/>
                </a:lnTo>
                <a:close/>
              </a:path>
              <a:path w="523240" h="521970">
                <a:moveTo>
                  <a:pt x="118815" y="157479"/>
                </a:moveTo>
                <a:lnTo>
                  <a:pt x="34368" y="157479"/>
                </a:lnTo>
                <a:lnTo>
                  <a:pt x="33665" y="168909"/>
                </a:lnTo>
                <a:lnTo>
                  <a:pt x="33554" y="184149"/>
                </a:lnTo>
                <a:lnTo>
                  <a:pt x="33938" y="194309"/>
                </a:lnTo>
                <a:lnTo>
                  <a:pt x="34699" y="204469"/>
                </a:lnTo>
                <a:lnTo>
                  <a:pt x="30417" y="215899"/>
                </a:lnTo>
                <a:lnTo>
                  <a:pt x="26798" y="227329"/>
                </a:lnTo>
                <a:lnTo>
                  <a:pt x="23850" y="240029"/>
                </a:lnTo>
                <a:lnTo>
                  <a:pt x="21575" y="252729"/>
                </a:lnTo>
                <a:lnTo>
                  <a:pt x="19918" y="265429"/>
                </a:lnTo>
                <a:lnTo>
                  <a:pt x="19051" y="279399"/>
                </a:lnTo>
                <a:lnTo>
                  <a:pt x="19029" y="294639"/>
                </a:lnTo>
                <a:lnTo>
                  <a:pt x="19654" y="307339"/>
                </a:lnTo>
                <a:lnTo>
                  <a:pt x="36217" y="307339"/>
                </a:lnTo>
                <a:lnTo>
                  <a:pt x="35535" y="295909"/>
                </a:lnTo>
                <a:lnTo>
                  <a:pt x="35521" y="279399"/>
                </a:lnTo>
                <a:lnTo>
                  <a:pt x="41961" y="234949"/>
                </a:lnTo>
                <a:lnTo>
                  <a:pt x="77361" y="196849"/>
                </a:lnTo>
                <a:lnTo>
                  <a:pt x="103168" y="187959"/>
                </a:lnTo>
                <a:lnTo>
                  <a:pt x="126512" y="187959"/>
                </a:lnTo>
                <a:lnTo>
                  <a:pt x="114204" y="175259"/>
                </a:lnTo>
                <a:lnTo>
                  <a:pt x="118815" y="157479"/>
                </a:lnTo>
                <a:close/>
              </a:path>
              <a:path w="523240" h="521970">
                <a:moveTo>
                  <a:pt x="410312" y="60960"/>
                </a:moveTo>
                <a:lnTo>
                  <a:pt x="282000" y="60960"/>
                </a:lnTo>
                <a:lnTo>
                  <a:pt x="292651" y="62230"/>
                </a:lnTo>
                <a:lnTo>
                  <a:pt x="354767" y="124460"/>
                </a:lnTo>
                <a:lnTo>
                  <a:pt x="310078" y="246380"/>
                </a:lnTo>
                <a:lnTo>
                  <a:pt x="202825" y="266699"/>
                </a:lnTo>
                <a:lnTo>
                  <a:pt x="333118" y="266700"/>
                </a:lnTo>
                <a:lnTo>
                  <a:pt x="325107" y="252730"/>
                </a:lnTo>
                <a:lnTo>
                  <a:pt x="369906" y="130810"/>
                </a:lnTo>
                <a:lnTo>
                  <a:pt x="453910" y="130810"/>
                </a:lnTo>
                <a:lnTo>
                  <a:pt x="452606" y="129540"/>
                </a:lnTo>
                <a:lnTo>
                  <a:pt x="441461" y="119380"/>
                </a:lnTo>
                <a:lnTo>
                  <a:pt x="438319" y="107950"/>
                </a:lnTo>
                <a:lnTo>
                  <a:pt x="432585" y="93980"/>
                </a:lnTo>
                <a:lnTo>
                  <a:pt x="423501" y="77470"/>
                </a:lnTo>
                <a:lnTo>
                  <a:pt x="411717" y="62718"/>
                </a:lnTo>
                <a:lnTo>
                  <a:pt x="411075" y="62230"/>
                </a:lnTo>
                <a:lnTo>
                  <a:pt x="410934" y="61738"/>
                </a:lnTo>
                <a:lnTo>
                  <a:pt x="410312" y="60960"/>
                </a:lnTo>
                <a:close/>
              </a:path>
              <a:path w="523240" h="521970">
                <a:moveTo>
                  <a:pt x="428826" y="60960"/>
                </a:moveTo>
                <a:lnTo>
                  <a:pt x="410711" y="60960"/>
                </a:lnTo>
                <a:lnTo>
                  <a:pt x="410934" y="61738"/>
                </a:lnTo>
                <a:lnTo>
                  <a:pt x="411717" y="62718"/>
                </a:lnTo>
                <a:lnTo>
                  <a:pt x="412744" y="63500"/>
                </a:lnTo>
                <a:lnTo>
                  <a:pt x="413943" y="63500"/>
                </a:lnTo>
                <a:lnTo>
                  <a:pt x="415213" y="64770"/>
                </a:lnTo>
                <a:lnTo>
                  <a:pt x="444997" y="92710"/>
                </a:lnTo>
                <a:lnTo>
                  <a:pt x="468842" y="123190"/>
                </a:lnTo>
                <a:lnTo>
                  <a:pt x="492401" y="167640"/>
                </a:lnTo>
                <a:lnTo>
                  <a:pt x="500709" y="191770"/>
                </a:lnTo>
                <a:lnTo>
                  <a:pt x="513069" y="191770"/>
                </a:lnTo>
                <a:lnTo>
                  <a:pt x="491218" y="137160"/>
                </a:lnTo>
                <a:lnTo>
                  <a:pt x="463132" y="95250"/>
                </a:lnTo>
                <a:lnTo>
                  <a:pt x="446108" y="76200"/>
                </a:lnTo>
                <a:lnTo>
                  <a:pt x="428826" y="60960"/>
                </a:lnTo>
                <a:close/>
              </a:path>
              <a:path w="523240" h="521970">
                <a:moveTo>
                  <a:pt x="338512" y="11430"/>
                </a:moveTo>
                <a:lnTo>
                  <a:pt x="261303" y="11430"/>
                </a:lnTo>
                <a:lnTo>
                  <a:pt x="294514" y="13970"/>
                </a:lnTo>
                <a:lnTo>
                  <a:pt x="310990" y="16510"/>
                </a:lnTo>
                <a:lnTo>
                  <a:pt x="327140" y="20320"/>
                </a:lnTo>
                <a:lnTo>
                  <a:pt x="320402" y="24130"/>
                </a:lnTo>
                <a:lnTo>
                  <a:pt x="312496" y="27940"/>
                </a:lnTo>
                <a:lnTo>
                  <a:pt x="302936" y="35560"/>
                </a:lnTo>
                <a:lnTo>
                  <a:pt x="291236" y="44450"/>
                </a:lnTo>
                <a:lnTo>
                  <a:pt x="247849" y="44449"/>
                </a:lnTo>
                <a:lnTo>
                  <a:pt x="219339" y="49529"/>
                </a:lnTo>
                <a:lnTo>
                  <a:pt x="191077" y="57149"/>
                </a:lnTo>
                <a:lnTo>
                  <a:pt x="179105" y="62229"/>
                </a:lnTo>
                <a:lnTo>
                  <a:pt x="168529" y="66039"/>
                </a:lnTo>
                <a:lnTo>
                  <a:pt x="159426" y="71119"/>
                </a:lnTo>
                <a:lnTo>
                  <a:pt x="151873" y="74929"/>
                </a:lnTo>
                <a:lnTo>
                  <a:pt x="191370" y="74929"/>
                </a:lnTo>
                <a:lnTo>
                  <a:pt x="197114" y="72389"/>
                </a:lnTo>
                <a:lnTo>
                  <a:pt x="223342" y="64769"/>
                </a:lnTo>
                <a:lnTo>
                  <a:pt x="236550" y="62229"/>
                </a:lnTo>
                <a:lnTo>
                  <a:pt x="249773" y="60959"/>
                </a:lnTo>
                <a:lnTo>
                  <a:pt x="428826" y="60960"/>
                </a:lnTo>
                <a:lnTo>
                  <a:pt x="427386" y="59690"/>
                </a:lnTo>
                <a:lnTo>
                  <a:pt x="407258" y="44450"/>
                </a:lnTo>
                <a:lnTo>
                  <a:pt x="385789" y="30480"/>
                </a:lnTo>
                <a:lnTo>
                  <a:pt x="363044" y="20320"/>
                </a:lnTo>
                <a:lnTo>
                  <a:pt x="338512" y="11430"/>
                </a:lnTo>
                <a:close/>
              </a:path>
              <a:path w="523240" h="521970">
                <a:moveTo>
                  <a:pt x="410934" y="61738"/>
                </a:moveTo>
                <a:lnTo>
                  <a:pt x="411075" y="62230"/>
                </a:lnTo>
                <a:lnTo>
                  <a:pt x="411717" y="62718"/>
                </a:lnTo>
                <a:lnTo>
                  <a:pt x="410934" y="61738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63610" y="7193498"/>
            <a:ext cx="1059234" cy="19023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077716" y="7231193"/>
            <a:ext cx="1238915" cy="20858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03749" y="7315379"/>
            <a:ext cx="1065517" cy="17289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44060" y="3479265"/>
            <a:ext cx="4390861" cy="6494252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4650862" y="3658946"/>
            <a:ext cx="4182745" cy="6266815"/>
          </a:xfrm>
          <a:custGeom>
            <a:avLst/>
            <a:gdLst/>
            <a:ahLst/>
            <a:cxnLst/>
            <a:rect l="l" t="t" r="r" b="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41729" y="2800291"/>
            <a:ext cx="2703582" cy="30181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68453" y="3070901"/>
            <a:ext cx="1573774" cy="1573774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4860699" y="3283250"/>
            <a:ext cx="1161415" cy="1162685"/>
          </a:xfrm>
          <a:custGeom>
            <a:avLst/>
            <a:gdLst/>
            <a:ahLst/>
            <a:cxnLst/>
            <a:rect l="l" t="t" r="r" b="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654417" y="3771403"/>
            <a:ext cx="114915" cy="21692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15116023" y="3589267"/>
            <a:ext cx="648970" cy="553720"/>
          </a:xfrm>
          <a:custGeom>
            <a:avLst/>
            <a:gdLst/>
            <a:ahLst/>
            <a:cxnLst/>
            <a:rect l="l" t="t" r="r" b="b"/>
            <a:pathLst>
              <a:path w="648969" h="553720">
                <a:moveTo>
                  <a:pt x="535101" y="83527"/>
                </a:moveTo>
                <a:lnTo>
                  <a:pt x="527646" y="78587"/>
                </a:lnTo>
                <a:lnTo>
                  <a:pt x="500672" y="60680"/>
                </a:lnTo>
                <a:lnTo>
                  <a:pt x="463829" y="42303"/>
                </a:lnTo>
                <a:lnTo>
                  <a:pt x="433108" y="31445"/>
                </a:lnTo>
                <a:lnTo>
                  <a:pt x="433108" y="135343"/>
                </a:lnTo>
                <a:lnTo>
                  <a:pt x="432003" y="146456"/>
                </a:lnTo>
                <a:lnTo>
                  <a:pt x="407809" y="182549"/>
                </a:lnTo>
                <a:lnTo>
                  <a:pt x="376275" y="192087"/>
                </a:lnTo>
                <a:lnTo>
                  <a:pt x="365137" y="190982"/>
                </a:lnTo>
                <a:lnTo>
                  <a:pt x="329006" y="166827"/>
                </a:lnTo>
                <a:lnTo>
                  <a:pt x="319455" y="135343"/>
                </a:lnTo>
                <a:lnTo>
                  <a:pt x="320167" y="128244"/>
                </a:lnTo>
                <a:lnTo>
                  <a:pt x="320560" y="124218"/>
                </a:lnTo>
                <a:lnTo>
                  <a:pt x="344754" y="88125"/>
                </a:lnTo>
                <a:lnTo>
                  <a:pt x="376275" y="78587"/>
                </a:lnTo>
                <a:lnTo>
                  <a:pt x="387413" y="79692"/>
                </a:lnTo>
                <a:lnTo>
                  <a:pt x="423557" y="103860"/>
                </a:lnTo>
                <a:lnTo>
                  <a:pt x="433108" y="135343"/>
                </a:lnTo>
                <a:lnTo>
                  <a:pt x="433108" y="31445"/>
                </a:lnTo>
                <a:lnTo>
                  <a:pt x="425005" y="28575"/>
                </a:lnTo>
                <a:lnTo>
                  <a:pt x="384632" y="19697"/>
                </a:lnTo>
                <a:lnTo>
                  <a:pt x="343471" y="15849"/>
                </a:lnTo>
                <a:lnTo>
                  <a:pt x="302310" y="17094"/>
                </a:lnTo>
                <a:lnTo>
                  <a:pt x="262636" y="23228"/>
                </a:lnTo>
                <a:lnTo>
                  <a:pt x="262636" y="184988"/>
                </a:lnTo>
                <a:lnTo>
                  <a:pt x="261531" y="196113"/>
                </a:lnTo>
                <a:lnTo>
                  <a:pt x="237337" y="232206"/>
                </a:lnTo>
                <a:lnTo>
                  <a:pt x="205803" y="241744"/>
                </a:lnTo>
                <a:lnTo>
                  <a:pt x="194678" y="240639"/>
                </a:lnTo>
                <a:lnTo>
                  <a:pt x="191604" y="239712"/>
                </a:lnTo>
                <a:lnTo>
                  <a:pt x="191604" y="348132"/>
                </a:lnTo>
                <a:lnTo>
                  <a:pt x="174967" y="388264"/>
                </a:lnTo>
                <a:lnTo>
                  <a:pt x="134785" y="404888"/>
                </a:lnTo>
                <a:lnTo>
                  <a:pt x="123647" y="403783"/>
                </a:lnTo>
                <a:lnTo>
                  <a:pt x="87503" y="379615"/>
                </a:lnTo>
                <a:lnTo>
                  <a:pt x="77965" y="348132"/>
                </a:lnTo>
                <a:lnTo>
                  <a:pt x="79057" y="337019"/>
                </a:lnTo>
                <a:lnTo>
                  <a:pt x="103251" y="300926"/>
                </a:lnTo>
                <a:lnTo>
                  <a:pt x="134785" y="291388"/>
                </a:lnTo>
                <a:lnTo>
                  <a:pt x="145923" y="292493"/>
                </a:lnTo>
                <a:lnTo>
                  <a:pt x="182054" y="316649"/>
                </a:lnTo>
                <a:lnTo>
                  <a:pt x="191604" y="348132"/>
                </a:lnTo>
                <a:lnTo>
                  <a:pt x="191604" y="239712"/>
                </a:lnTo>
                <a:lnTo>
                  <a:pt x="158534" y="216471"/>
                </a:lnTo>
                <a:lnTo>
                  <a:pt x="148983" y="184988"/>
                </a:lnTo>
                <a:lnTo>
                  <a:pt x="150088" y="173863"/>
                </a:lnTo>
                <a:lnTo>
                  <a:pt x="174282" y="137769"/>
                </a:lnTo>
                <a:lnTo>
                  <a:pt x="205803" y="128244"/>
                </a:lnTo>
                <a:lnTo>
                  <a:pt x="216941" y="129349"/>
                </a:lnTo>
                <a:lnTo>
                  <a:pt x="253085" y="153504"/>
                </a:lnTo>
                <a:lnTo>
                  <a:pt x="262636" y="184988"/>
                </a:lnTo>
                <a:lnTo>
                  <a:pt x="262636" y="23228"/>
                </a:lnTo>
                <a:lnTo>
                  <a:pt x="261620" y="23380"/>
                </a:lnTo>
                <a:lnTo>
                  <a:pt x="221856" y="34658"/>
                </a:lnTo>
                <a:lnTo>
                  <a:pt x="180721" y="52463"/>
                </a:lnTo>
                <a:lnTo>
                  <a:pt x="142519" y="75514"/>
                </a:lnTo>
                <a:lnTo>
                  <a:pt x="107721" y="103428"/>
                </a:lnTo>
                <a:lnTo>
                  <a:pt x="76847" y="135902"/>
                </a:lnTo>
                <a:lnTo>
                  <a:pt x="50609" y="172199"/>
                </a:lnTo>
                <a:lnTo>
                  <a:pt x="29552" y="211505"/>
                </a:lnTo>
                <a:lnTo>
                  <a:pt x="13931" y="253263"/>
                </a:lnTo>
                <a:lnTo>
                  <a:pt x="3987" y="296926"/>
                </a:lnTo>
                <a:lnTo>
                  <a:pt x="0" y="341528"/>
                </a:lnTo>
                <a:lnTo>
                  <a:pt x="2006" y="386054"/>
                </a:lnTo>
                <a:lnTo>
                  <a:pt x="9931" y="429920"/>
                </a:lnTo>
                <a:lnTo>
                  <a:pt x="23723" y="472528"/>
                </a:lnTo>
                <a:lnTo>
                  <a:pt x="24168" y="473417"/>
                </a:lnTo>
                <a:lnTo>
                  <a:pt x="24485" y="474294"/>
                </a:lnTo>
                <a:lnTo>
                  <a:pt x="46329" y="510120"/>
                </a:lnTo>
                <a:lnTo>
                  <a:pt x="75946" y="534885"/>
                </a:lnTo>
                <a:lnTo>
                  <a:pt x="148424" y="552843"/>
                </a:lnTo>
                <a:lnTo>
                  <a:pt x="185559" y="545503"/>
                </a:lnTo>
                <a:lnTo>
                  <a:pt x="219506" y="526923"/>
                </a:lnTo>
                <a:lnTo>
                  <a:pt x="247396" y="496849"/>
                </a:lnTo>
                <a:lnTo>
                  <a:pt x="269532" y="468477"/>
                </a:lnTo>
                <a:lnTo>
                  <a:pt x="295554" y="443903"/>
                </a:lnTo>
                <a:lnTo>
                  <a:pt x="324980" y="423506"/>
                </a:lnTo>
                <a:lnTo>
                  <a:pt x="357314" y="407708"/>
                </a:lnTo>
                <a:lnTo>
                  <a:pt x="358749" y="407149"/>
                </a:lnTo>
                <a:lnTo>
                  <a:pt x="360184" y="406717"/>
                </a:lnTo>
                <a:lnTo>
                  <a:pt x="361607" y="406184"/>
                </a:lnTo>
                <a:lnTo>
                  <a:pt x="362356" y="404888"/>
                </a:lnTo>
                <a:lnTo>
                  <a:pt x="371043" y="389661"/>
                </a:lnTo>
                <a:lnTo>
                  <a:pt x="383641" y="375691"/>
                </a:lnTo>
                <a:lnTo>
                  <a:pt x="398945" y="364731"/>
                </a:lnTo>
                <a:lnTo>
                  <a:pt x="416433" y="357200"/>
                </a:lnTo>
                <a:lnTo>
                  <a:pt x="416674" y="349211"/>
                </a:lnTo>
                <a:lnTo>
                  <a:pt x="417842" y="341337"/>
                </a:lnTo>
                <a:lnTo>
                  <a:pt x="419900" y="333654"/>
                </a:lnTo>
                <a:lnTo>
                  <a:pt x="422846" y="326224"/>
                </a:lnTo>
                <a:lnTo>
                  <a:pt x="438962" y="291388"/>
                </a:lnTo>
                <a:lnTo>
                  <a:pt x="461924" y="241744"/>
                </a:lnTo>
                <a:lnTo>
                  <a:pt x="484886" y="192087"/>
                </a:lnTo>
                <a:lnTo>
                  <a:pt x="535101" y="83527"/>
                </a:lnTo>
                <a:close/>
              </a:path>
              <a:path w="648969" h="553720">
                <a:moveTo>
                  <a:pt x="648677" y="29730"/>
                </a:moveTo>
                <a:lnTo>
                  <a:pt x="618312" y="0"/>
                </a:lnTo>
                <a:lnTo>
                  <a:pt x="605586" y="4965"/>
                </a:lnTo>
                <a:lnTo>
                  <a:pt x="600443" y="9804"/>
                </a:lnTo>
                <a:lnTo>
                  <a:pt x="445211" y="345516"/>
                </a:lnTo>
                <a:lnTo>
                  <a:pt x="444093" y="353783"/>
                </a:lnTo>
                <a:lnTo>
                  <a:pt x="446798" y="369887"/>
                </a:lnTo>
                <a:lnTo>
                  <a:pt x="450545" y="377342"/>
                </a:lnTo>
                <a:lnTo>
                  <a:pt x="456222" y="383235"/>
                </a:lnTo>
                <a:lnTo>
                  <a:pt x="445744" y="381736"/>
                </a:lnTo>
                <a:lnTo>
                  <a:pt x="406247" y="393877"/>
                </a:lnTo>
                <a:lnTo>
                  <a:pt x="379183" y="455307"/>
                </a:lnTo>
                <a:lnTo>
                  <a:pt x="385521" y="517105"/>
                </a:lnTo>
                <a:lnTo>
                  <a:pt x="377634" y="553440"/>
                </a:lnTo>
                <a:lnTo>
                  <a:pt x="380022" y="553440"/>
                </a:lnTo>
                <a:lnTo>
                  <a:pt x="391553" y="551586"/>
                </a:lnTo>
                <a:lnTo>
                  <a:pt x="464832" y="513575"/>
                </a:lnTo>
                <a:lnTo>
                  <a:pt x="498259" y="464515"/>
                </a:lnTo>
                <a:lnTo>
                  <a:pt x="502615" y="445922"/>
                </a:lnTo>
                <a:lnTo>
                  <a:pt x="502526" y="436372"/>
                </a:lnTo>
                <a:lnTo>
                  <a:pt x="480491" y="395185"/>
                </a:lnTo>
                <a:lnTo>
                  <a:pt x="487311" y="395478"/>
                </a:lnTo>
                <a:lnTo>
                  <a:pt x="520738" y="375285"/>
                </a:lnTo>
                <a:lnTo>
                  <a:pt x="523633" y="369125"/>
                </a:lnTo>
                <a:lnTo>
                  <a:pt x="648677" y="2973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589830" y="7056539"/>
            <a:ext cx="1232632" cy="2118469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3350473" y="5652393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402602" y="5775426"/>
            <a:ext cx="160832" cy="226171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3350473" y="6692780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0473" y="4762786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50473" y="7822379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592343" y="2883681"/>
            <a:ext cx="1250223" cy="1575658"/>
          </a:xfrm>
          <a:prstGeom prst="rect">
            <a:avLst/>
          </a:prstGeom>
          <a:ln>
            <a:noFill/>
          </a:ln>
        </p:spPr>
      </p:pic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99692638-BAB2-4C2A-9EFF-B7BF9A2C35E5}"/>
              </a:ext>
            </a:extLst>
          </p:cNvPr>
          <p:cNvSpPr txBox="1"/>
          <p:nvPr/>
        </p:nvSpPr>
        <p:spPr>
          <a:xfrm>
            <a:off x="1278914" y="4739361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9AF89088-6111-4772-AF03-9C4F5D6A3BE7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F6A68275-609E-4983-B32E-F5B8C3DACC29}"/>
              </a:ext>
            </a:extLst>
          </p:cNvPr>
          <p:cNvSpPr txBox="1"/>
          <p:nvPr/>
        </p:nvSpPr>
        <p:spPr>
          <a:xfrm>
            <a:off x="3508166" y="4739361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C5210C50-884D-4CF0-A1A4-4A3F2E6C085C}"/>
              </a:ext>
            </a:extLst>
          </p:cNvPr>
          <p:cNvSpPr txBox="1"/>
          <p:nvPr/>
        </p:nvSpPr>
        <p:spPr>
          <a:xfrm>
            <a:off x="1317168" y="584720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D86E976-3B55-4893-AFD4-D9509AFB5209}"/>
              </a:ext>
            </a:extLst>
          </p:cNvPr>
          <p:cNvSpPr txBox="1"/>
          <p:nvPr/>
        </p:nvSpPr>
        <p:spPr>
          <a:xfrm>
            <a:off x="1270992" y="6873859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5D81F766-A1A5-484C-91F0-9C196C5AEDC6}"/>
              </a:ext>
            </a:extLst>
          </p:cNvPr>
          <p:cNvSpPr txBox="1"/>
          <p:nvPr/>
        </p:nvSpPr>
        <p:spPr>
          <a:xfrm>
            <a:off x="1283430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462A7978-F3FC-492C-972F-4B1B7D0FE569}"/>
              </a:ext>
            </a:extLst>
          </p:cNvPr>
          <p:cNvSpPr txBox="1"/>
          <p:nvPr/>
        </p:nvSpPr>
        <p:spPr>
          <a:xfrm>
            <a:off x="3508166" y="584720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8252B1A3-928C-4622-B68E-DED841171C21}"/>
              </a:ext>
            </a:extLst>
          </p:cNvPr>
          <p:cNvSpPr txBox="1"/>
          <p:nvPr/>
        </p:nvSpPr>
        <p:spPr>
          <a:xfrm>
            <a:off x="3508166" y="6873859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5DFE2E75-6657-4AC1-B2F2-8827D76BE9FF}"/>
              </a:ext>
            </a:extLst>
          </p:cNvPr>
          <p:cNvSpPr txBox="1"/>
          <p:nvPr/>
        </p:nvSpPr>
        <p:spPr>
          <a:xfrm>
            <a:off x="3508166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ACC9E7-6279-4D06-A475-9A89F3C56956}"/>
              </a:ext>
            </a:extLst>
          </p:cNvPr>
          <p:cNvSpPr txBox="1"/>
          <p:nvPr/>
        </p:nvSpPr>
        <p:spPr>
          <a:xfrm>
            <a:off x="5792493" y="4816475"/>
            <a:ext cx="7810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5A235E0D-6065-4207-A7E5-43CA8B24E4B6}"/>
              </a:ext>
            </a:extLst>
          </p:cNvPr>
          <p:cNvSpPr txBox="1"/>
          <p:nvPr/>
        </p:nvSpPr>
        <p:spPr>
          <a:xfrm>
            <a:off x="5792493" y="5743341"/>
            <a:ext cx="5097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8E8CA72E-0665-4E96-AC9B-D071E3C88AC0}"/>
              </a:ext>
            </a:extLst>
          </p:cNvPr>
          <p:cNvSpPr txBox="1"/>
          <p:nvPr/>
        </p:nvSpPr>
        <p:spPr>
          <a:xfrm>
            <a:off x="5792493" y="6621721"/>
            <a:ext cx="5225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CBEA68EC-69ED-4FFE-88FD-0DD19400D2E7}"/>
              </a:ext>
            </a:extLst>
          </p:cNvPr>
          <p:cNvSpPr txBox="1"/>
          <p:nvPr/>
        </p:nvSpPr>
        <p:spPr>
          <a:xfrm>
            <a:off x="5792493" y="7861508"/>
            <a:ext cx="5063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835D1DE8-0C50-4558-A08E-A451BA1F8A8F}"/>
              </a:ext>
            </a:extLst>
          </p:cNvPr>
          <p:cNvSpPr txBox="1"/>
          <p:nvPr/>
        </p:nvSpPr>
        <p:spPr>
          <a:xfrm>
            <a:off x="10446778" y="4825757"/>
            <a:ext cx="4956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43F8F96-D8FA-4E75-BD14-E327D3209AE1}"/>
              </a:ext>
            </a:extLst>
          </p:cNvPr>
          <p:cNvSpPr txBox="1"/>
          <p:nvPr/>
        </p:nvSpPr>
        <p:spPr>
          <a:xfrm>
            <a:off x="10446778" y="5770162"/>
            <a:ext cx="6533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87CF0B4B-2E20-4ADD-86B1-CA6BFDAC2FB0}"/>
              </a:ext>
            </a:extLst>
          </p:cNvPr>
          <p:cNvSpPr txBox="1"/>
          <p:nvPr/>
        </p:nvSpPr>
        <p:spPr>
          <a:xfrm>
            <a:off x="10446778" y="6829921"/>
            <a:ext cx="4956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87A748DB-6E15-4E92-B008-3AAE2DAD4323}"/>
              </a:ext>
            </a:extLst>
          </p:cNvPr>
          <p:cNvSpPr txBox="1"/>
          <p:nvPr/>
        </p:nvSpPr>
        <p:spPr>
          <a:xfrm>
            <a:off x="10446778" y="7762338"/>
            <a:ext cx="4434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839EDD39-B0BC-4C73-97F8-63BA7FED705A}"/>
              </a:ext>
            </a:extLst>
          </p:cNvPr>
          <p:cNvSpPr txBox="1"/>
          <p:nvPr/>
        </p:nvSpPr>
        <p:spPr>
          <a:xfrm>
            <a:off x="15016336" y="4791223"/>
            <a:ext cx="526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5055C605-AC90-41C9-A73F-DC03446BB93B}"/>
              </a:ext>
            </a:extLst>
          </p:cNvPr>
          <p:cNvSpPr txBox="1"/>
          <p:nvPr/>
        </p:nvSpPr>
        <p:spPr>
          <a:xfrm>
            <a:off x="15016336" y="5771411"/>
            <a:ext cx="526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A8B34928-9272-4BED-9286-028F96285966}"/>
              </a:ext>
            </a:extLst>
          </p:cNvPr>
          <p:cNvSpPr txBox="1"/>
          <p:nvPr/>
        </p:nvSpPr>
        <p:spPr>
          <a:xfrm>
            <a:off x="15016336" y="6717742"/>
            <a:ext cx="425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="" xmlns:a16="http://schemas.microsoft.com/office/drawing/2014/main" id="{AF4E2162-E4A7-4D4F-8F88-6936E5CEC5A8}"/>
              </a:ext>
            </a:extLst>
          </p:cNvPr>
          <p:cNvSpPr txBox="1"/>
          <p:nvPr/>
        </p:nvSpPr>
        <p:spPr>
          <a:xfrm>
            <a:off x="15016336" y="7636280"/>
            <a:ext cx="526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CAD221DE-DA4E-4C17-BC6A-90D008CD4F7C}"/>
              </a:ext>
            </a:extLst>
          </p:cNvPr>
          <p:cNvSpPr txBox="1"/>
          <p:nvPr/>
        </p:nvSpPr>
        <p:spPr>
          <a:xfrm>
            <a:off x="15016336" y="8669639"/>
            <a:ext cx="4251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CE8BC839-9EF0-4540-AFC4-8882E6504450}"/>
              </a:ext>
            </a:extLst>
          </p:cNvPr>
          <p:cNvSpPr txBox="1"/>
          <p:nvPr/>
        </p:nvSpPr>
        <p:spPr>
          <a:xfrm>
            <a:off x="955370" y="10643662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60ECB22C-FFCD-4C6D-8CEF-5D7FFF19DD2B}"/>
              </a:ext>
            </a:extLst>
          </p:cNvPr>
          <p:cNvSpPr txBox="1"/>
          <p:nvPr/>
        </p:nvSpPr>
        <p:spPr>
          <a:xfrm>
            <a:off x="1268900" y="5097076"/>
            <a:ext cx="12574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05A800B-8472-4527-A7A0-9F85F8EE011F}"/>
              </a:ext>
            </a:extLst>
          </p:cNvPr>
          <p:cNvSpPr txBox="1"/>
          <p:nvPr/>
        </p:nvSpPr>
        <p:spPr>
          <a:xfrm>
            <a:off x="3508166" y="5097076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0C612BA3-D346-4E6C-8A98-D16663BC5E01}"/>
              </a:ext>
            </a:extLst>
          </p:cNvPr>
          <p:cNvSpPr txBox="1"/>
          <p:nvPr/>
        </p:nvSpPr>
        <p:spPr>
          <a:xfrm>
            <a:off x="1283364" y="6179131"/>
            <a:ext cx="152968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</a:p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D53ED2CF-8E03-4180-935C-BB2B6E201A30}"/>
              </a:ext>
            </a:extLst>
          </p:cNvPr>
          <p:cNvSpPr txBox="1"/>
          <p:nvPr/>
        </p:nvSpPr>
        <p:spPr>
          <a:xfrm>
            <a:off x="3508166" y="6179131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F42F402-CCEE-4902-A20E-D19DFCA17D51}"/>
              </a:ext>
            </a:extLst>
          </p:cNvPr>
          <p:cNvSpPr txBox="1"/>
          <p:nvPr/>
        </p:nvSpPr>
        <p:spPr>
          <a:xfrm>
            <a:off x="3508166" y="7189916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EF9F437C-5392-4310-B362-742F0F89F883}"/>
              </a:ext>
            </a:extLst>
          </p:cNvPr>
          <p:cNvSpPr txBox="1"/>
          <p:nvPr/>
        </p:nvSpPr>
        <p:spPr>
          <a:xfrm>
            <a:off x="3508166" y="8289006"/>
            <a:ext cx="12574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A8135A4C-8F3D-4566-BEAC-9E4EB4D758E4}"/>
              </a:ext>
            </a:extLst>
          </p:cNvPr>
          <p:cNvSpPr txBox="1"/>
          <p:nvPr/>
        </p:nvSpPr>
        <p:spPr>
          <a:xfrm>
            <a:off x="1277308" y="7189916"/>
            <a:ext cx="12574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</a:t>
            </a:r>
          </a:p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9CA074D6-5445-44F8-A83F-E52EE4CB5011}"/>
              </a:ext>
            </a:extLst>
          </p:cNvPr>
          <p:cNvSpPr txBox="1"/>
          <p:nvPr/>
        </p:nvSpPr>
        <p:spPr>
          <a:xfrm>
            <a:off x="1268900" y="8289006"/>
            <a:ext cx="16965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</a:p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DEAB076B-4D71-4911-8B2F-71D63B4E1886}"/>
              </a:ext>
            </a:extLst>
          </p:cNvPr>
          <p:cNvSpPr txBox="1"/>
          <p:nvPr/>
        </p:nvSpPr>
        <p:spPr>
          <a:xfrm>
            <a:off x="6236569" y="4829243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коек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754A17F6-057B-4716-82BC-04420E65CE40}"/>
              </a:ext>
            </a:extLst>
          </p:cNvPr>
          <p:cNvSpPr txBox="1"/>
          <p:nvPr/>
        </p:nvSpPr>
        <p:spPr>
          <a:xfrm>
            <a:off x="6200156" y="5755063"/>
            <a:ext cx="26886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="" xmlns:a16="http://schemas.microsoft.com/office/drawing/2014/main" id="{88EE2BAD-6588-4965-9F06-BAD7D1C0E156}"/>
              </a:ext>
            </a:extLst>
          </p:cNvPr>
          <p:cNvSpPr txBox="1"/>
          <p:nvPr/>
        </p:nvSpPr>
        <p:spPr>
          <a:xfrm>
            <a:off x="6231138" y="6626327"/>
            <a:ext cx="26886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амбулаторно-клинических</a:t>
            </a:r>
          </a:p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D9FE80D6-18AF-4E0F-82F8-F7755A7F9259}"/>
              </a:ext>
            </a:extLst>
          </p:cNvPr>
          <p:cNvSpPr txBox="1"/>
          <p:nvPr/>
        </p:nvSpPr>
        <p:spPr>
          <a:xfrm>
            <a:off x="6231138" y="7876736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отделений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A2632A15-B584-4C0D-8BBD-09E7BAFB9A00}"/>
              </a:ext>
            </a:extLst>
          </p:cNvPr>
          <p:cNvSpPr txBox="1"/>
          <p:nvPr/>
        </p:nvSpPr>
        <p:spPr>
          <a:xfrm>
            <a:off x="11100081" y="4850324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лыжероллерная 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трасса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EC8A96A5-479A-4BA2-A3E9-8606621C974F}"/>
              </a:ext>
            </a:extLst>
          </p:cNvPr>
          <p:cNvSpPr txBox="1"/>
          <p:nvPr/>
        </p:nvSpPr>
        <p:spPr>
          <a:xfrm>
            <a:off x="11100081" y="5804896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3B3C36B8-CA91-43F6-ADC5-868E1FF7FF0C}"/>
              </a:ext>
            </a:extLst>
          </p:cNvPr>
          <p:cNvSpPr txBox="1"/>
          <p:nvPr/>
        </p:nvSpPr>
        <p:spPr>
          <a:xfrm>
            <a:off x="11083571" y="6810437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1D3353E5-F213-4313-9CBF-D30C857BA1D9}"/>
              </a:ext>
            </a:extLst>
          </p:cNvPr>
          <p:cNvSpPr txBox="1"/>
          <p:nvPr/>
        </p:nvSpPr>
        <p:spPr>
          <a:xfrm>
            <a:off x="11100081" y="7793114"/>
            <a:ext cx="26886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лоскостных 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сооружений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627F195F-C7BF-49C1-8720-A1A5E9AF376B}"/>
              </a:ext>
            </a:extLst>
          </p:cNvPr>
          <p:cNvSpPr txBox="1"/>
          <p:nvPr/>
        </p:nvSpPr>
        <p:spPr>
          <a:xfrm>
            <a:off x="15635333" y="4799134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651F7FD7-23C4-4E8C-819A-C0B353C2EDC0}"/>
              </a:ext>
            </a:extLst>
          </p:cNvPr>
          <p:cNvSpPr txBox="1"/>
          <p:nvPr/>
        </p:nvSpPr>
        <p:spPr>
          <a:xfrm>
            <a:off x="15649574" y="5801933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7FCC5C6A-0DCB-4793-8085-EAB5FA8ABA3F}"/>
              </a:ext>
            </a:extLst>
          </p:cNvPr>
          <p:cNvSpPr txBox="1"/>
          <p:nvPr/>
        </p:nvSpPr>
        <p:spPr>
          <a:xfrm>
            <a:off x="15649574" y="6734048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отделов 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краеведения и истории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DA6EE5F8-36DA-4726-88DC-0CBB9B1DE079}"/>
              </a:ext>
            </a:extLst>
          </p:cNvPr>
          <p:cNvSpPr txBox="1"/>
          <p:nvPr/>
        </p:nvSpPr>
        <p:spPr>
          <a:xfrm>
            <a:off x="15649574" y="7669729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бъектов 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культурного наследия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D84C5B49-5191-4CE1-9A04-FDAB3032D58F}"/>
              </a:ext>
            </a:extLst>
          </p:cNvPr>
          <p:cNvSpPr txBox="1"/>
          <p:nvPr/>
        </p:nvSpPr>
        <p:spPr>
          <a:xfrm>
            <a:off x="15635057" y="8718387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08EBDB0-8874-6D57-BA89-BE88FA5E5C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7CF0B4B-2E20-4ADD-86B1-CA6BFDAC2FB0}"/>
              </a:ext>
            </a:extLst>
          </p:cNvPr>
          <p:cNvSpPr txBox="1"/>
          <p:nvPr/>
        </p:nvSpPr>
        <p:spPr>
          <a:xfrm>
            <a:off x="10509250" y="8626476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B3C36B8-CA91-43F6-ADC5-868E1FF7FF0C}"/>
              </a:ext>
            </a:extLst>
          </p:cNvPr>
          <p:cNvSpPr txBox="1"/>
          <p:nvPr/>
        </p:nvSpPr>
        <p:spPr>
          <a:xfrm>
            <a:off x="11195051" y="8623739"/>
            <a:ext cx="2285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футбольный манеж</a:t>
            </a:r>
            <a:endParaRPr lang="x-none" sz="14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9326C02-E48C-4BAE-B52C-B28FBEF6E8DD}"/>
              </a:ext>
            </a:extLst>
          </p:cNvPr>
          <p:cNvSpPr/>
          <p:nvPr/>
        </p:nvSpPr>
        <p:spPr>
          <a:xfrm>
            <a:off x="-158750" y="-60325"/>
            <a:ext cx="21540994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6">
            <a:extLst>
              <a:ext uri="{FF2B5EF4-FFF2-40B4-BE49-F238E27FC236}">
                <a16:creationId xmlns="" xmlns:a16="http://schemas.microsoft.com/office/drawing/2014/main" id="{E224CCE8-DEFA-43D3-AFD5-6DE4F393004E}"/>
              </a:ext>
            </a:extLst>
          </p:cNvPr>
          <p:cNvSpPr/>
          <p:nvPr/>
        </p:nvSpPr>
        <p:spPr>
          <a:xfrm>
            <a:off x="3204697" y="3230174"/>
            <a:ext cx="15838003" cy="6334125"/>
          </a:xfrm>
          <a:custGeom>
            <a:avLst/>
            <a:gdLst/>
            <a:ahLst/>
            <a:cxnLst/>
            <a:rect l="l" t="t" r="r" b="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3216275"/>
            <a:ext cx="6000115" cy="6334125"/>
          </a:xfrm>
          <a:custGeom>
            <a:avLst/>
            <a:gdLst/>
            <a:ahLst/>
            <a:cxnLst/>
            <a:rect l="l" t="t" r="r" b="b"/>
            <a:pathLst>
              <a:path w="6000115" h="6334125">
                <a:moveTo>
                  <a:pt x="5827047" y="0"/>
                </a:moveTo>
                <a:lnTo>
                  <a:pt x="0" y="0"/>
                </a:lnTo>
                <a:lnTo>
                  <a:pt x="0" y="6334047"/>
                </a:lnTo>
                <a:lnTo>
                  <a:pt x="5827047" y="6334047"/>
                </a:lnTo>
                <a:lnTo>
                  <a:pt x="5872966" y="6327874"/>
                </a:lnTo>
                <a:lnTo>
                  <a:pt x="5914235" y="6310453"/>
                </a:lnTo>
                <a:lnTo>
                  <a:pt x="5949203" y="6283434"/>
                </a:lnTo>
                <a:lnTo>
                  <a:pt x="5976222" y="6248465"/>
                </a:lnTo>
                <a:lnTo>
                  <a:pt x="5993643" y="6207197"/>
                </a:lnTo>
                <a:lnTo>
                  <a:pt x="5999817" y="6161278"/>
                </a:lnTo>
                <a:lnTo>
                  <a:pt x="5999817" y="172769"/>
                </a:lnTo>
                <a:lnTo>
                  <a:pt x="5993643" y="126850"/>
                </a:lnTo>
                <a:lnTo>
                  <a:pt x="5976222" y="85582"/>
                </a:lnTo>
                <a:lnTo>
                  <a:pt x="5949203" y="50613"/>
                </a:lnTo>
                <a:lnTo>
                  <a:pt x="5914235" y="23594"/>
                </a:lnTo>
                <a:lnTo>
                  <a:pt x="5872966" y="6173"/>
                </a:lnTo>
                <a:lnTo>
                  <a:pt x="5827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9177" y="5085290"/>
            <a:ext cx="160832" cy="2261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996" y="6369963"/>
            <a:ext cx="158319" cy="226171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 flipV="1">
            <a:off x="1040536" y="6797675"/>
            <a:ext cx="45719" cy="76200"/>
          </a:xfrm>
          <a:custGeom>
            <a:avLst/>
            <a:gdLst/>
            <a:ahLst/>
            <a:cxnLst/>
            <a:rect l="l" t="t" r="r" b="b"/>
            <a:pathLst>
              <a:path w="692785" h="3491229">
                <a:moveTo>
                  <a:pt x="324827" y="2924365"/>
                </a:moveTo>
                <a:lnTo>
                  <a:pt x="274116" y="2829153"/>
                </a:lnTo>
                <a:lnTo>
                  <a:pt x="0" y="2904350"/>
                </a:lnTo>
                <a:lnTo>
                  <a:pt x="63893" y="3013545"/>
                </a:lnTo>
                <a:lnTo>
                  <a:pt x="324827" y="2924365"/>
                </a:lnTo>
                <a:close/>
              </a:path>
              <a:path w="692785" h="3491229">
                <a:moveTo>
                  <a:pt x="325424" y="3163151"/>
                </a:moveTo>
                <a:lnTo>
                  <a:pt x="63690" y="3032556"/>
                </a:lnTo>
                <a:lnTo>
                  <a:pt x="14782" y="3125736"/>
                </a:lnTo>
                <a:lnTo>
                  <a:pt x="274916" y="3264141"/>
                </a:lnTo>
                <a:lnTo>
                  <a:pt x="325424" y="3163151"/>
                </a:lnTo>
                <a:close/>
              </a:path>
              <a:path w="692785" h="3491229">
                <a:moveTo>
                  <a:pt x="327621" y="3192754"/>
                </a:moveTo>
                <a:lnTo>
                  <a:pt x="307467" y="3233204"/>
                </a:lnTo>
                <a:lnTo>
                  <a:pt x="287883" y="3272142"/>
                </a:lnTo>
                <a:lnTo>
                  <a:pt x="280657" y="3281515"/>
                </a:lnTo>
                <a:lnTo>
                  <a:pt x="276161" y="3281222"/>
                </a:lnTo>
                <a:lnTo>
                  <a:pt x="269519" y="3278136"/>
                </a:lnTo>
                <a:lnTo>
                  <a:pt x="225552" y="3254743"/>
                </a:lnTo>
                <a:lnTo>
                  <a:pt x="189077" y="3235337"/>
                </a:lnTo>
                <a:lnTo>
                  <a:pt x="152615" y="3215944"/>
                </a:lnTo>
                <a:lnTo>
                  <a:pt x="110807" y="3193707"/>
                </a:lnTo>
                <a:lnTo>
                  <a:pt x="110807" y="3230943"/>
                </a:lnTo>
                <a:lnTo>
                  <a:pt x="110807" y="3258553"/>
                </a:lnTo>
                <a:lnTo>
                  <a:pt x="110807" y="3347542"/>
                </a:lnTo>
                <a:lnTo>
                  <a:pt x="109016" y="3351746"/>
                </a:lnTo>
                <a:lnTo>
                  <a:pt x="97434" y="3351339"/>
                </a:lnTo>
                <a:lnTo>
                  <a:pt x="95910" y="3347542"/>
                </a:lnTo>
                <a:lnTo>
                  <a:pt x="95923" y="3258553"/>
                </a:lnTo>
                <a:lnTo>
                  <a:pt x="97637" y="3254743"/>
                </a:lnTo>
                <a:lnTo>
                  <a:pt x="109016" y="3254743"/>
                </a:lnTo>
                <a:lnTo>
                  <a:pt x="110807" y="3258553"/>
                </a:lnTo>
                <a:lnTo>
                  <a:pt x="110807" y="3230943"/>
                </a:lnTo>
                <a:lnTo>
                  <a:pt x="109613" y="3235337"/>
                </a:lnTo>
                <a:lnTo>
                  <a:pt x="96837" y="3235337"/>
                </a:lnTo>
                <a:lnTo>
                  <a:pt x="95631" y="3230740"/>
                </a:lnTo>
                <a:lnTo>
                  <a:pt x="95834" y="3225546"/>
                </a:lnTo>
                <a:lnTo>
                  <a:pt x="95631" y="3220148"/>
                </a:lnTo>
                <a:lnTo>
                  <a:pt x="97231" y="3215944"/>
                </a:lnTo>
                <a:lnTo>
                  <a:pt x="109613" y="3215944"/>
                </a:lnTo>
                <a:lnTo>
                  <a:pt x="110756" y="3220148"/>
                </a:lnTo>
                <a:lnTo>
                  <a:pt x="110807" y="3230943"/>
                </a:lnTo>
                <a:lnTo>
                  <a:pt x="110807" y="3193707"/>
                </a:lnTo>
                <a:lnTo>
                  <a:pt x="80060" y="3177336"/>
                </a:lnTo>
                <a:lnTo>
                  <a:pt x="78270" y="3176346"/>
                </a:lnTo>
                <a:lnTo>
                  <a:pt x="76276" y="3175546"/>
                </a:lnTo>
                <a:lnTo>
                  <a:pt x="73875" y="3174542"/>
                </a:lnTo>
                <a:lnTo>
                  <a:pt x="73634" y="3176346"/>
                </a:lnTo>
                <a:lnTo>
                  <a:pt x="73469" y="3177146"/>
                </a:lnTo>
                <a:lnTo>
                  <a:pt x="73393" y="3316732"/>
                </a:lnTo>
                <a:lnTo>
                  <a:pt x="73279" y="3362934"/>
                </a:lnTo>
                <a:lnTo>
                  <a:pt x="73075" y="3368535"/>
                </a:lnTo>
                <a:lnTo>
                  <a:pt x="76276" y="3369741"/>
                </a:lnTo>
                <a:lnTo>
                  <a:pt x="79857" y="3371342"/>
                </a:lnTo>
                <a:lnTo>
                  <a:pt x="327418" y="3490938"/>
                </a:lnTo>
                <a:lnTo>
                  <a:pt x="327444" y="3351746"/>
                </a:lnTo>
                <a:lnTo>
                  <a:pt x="327507" y="3281515"/>
                </a:lnTo>
                <a:lnTo>
                  <a:pt x="327621" y="3192754"/>
                </a:lnTo>
                <a:close/>
              </a:path>
              <a:path w="692785" h="3491229">
                <a:moveTo>
                  <a:pt x="590359" y="3023743"/>
                </a:moveTo>
                <a:lnTo>
                  <a:pt x="338201" y="2937357"/>
                </a:lnTo>
                <a:lnTo>
                  <a:pt x="332613" y="2937560"/>
                </a:lnTo>
                <a:lnTo>
                  <a:pt x="80467" y="3023539"/>
                </a:lnTo>
                <a:lnTo>
                  <a:pt x="85648" y="3026562"/>
                </a:lnTo>
                <a:lnTo>
                  <a:pt x="334606" y="3150946"/>
                </a:lnTo>
                <a:lnTo>
                  <a:pt x="337997" y="3150349"/>
                </a:lnTo>
                <a:lnTo>
                  <a:pt x="582777" y="3027959"/>
                </a:lnTo>
                <a:lnTo>
                  <a:pt x="590359" y="3023743"/>
                </a:lnTo>
                <a:close/>
              </a:path>
              <a:path w="692785" h="3491229">
                <a:moveTo>
                  <a:pt x="597547" y="3174149"/>
                </a:moveTo>
                <a:lnTo>
                  <a:pt x="594347" y="3175939"/>
                </a:lnTo>
                <a:lnTo>
                  <a:pt x="591959" y="3176943"/>
                </a:lnTo>
                <a:lnTo>
                  <a:pt x="390702" y="3283534"/>
                </a:lnTo>
                <a:lnTo>
                  <a:pt x="388315" y="3282734"/>
                </a:lnTo>
                <a:lnTo>
                  <a:pt x="343382" y="3193148"/>
                </a:lnTo>
                <a:lnTo>
                  <a:pt x="343382" y="3490531"/>
                </a:lnTo>
                <a:lnTo>
                  <a:pt x="597141" y="3368535"/>
                </a:lnTo>
                <a:lnTo>
                  <a:pt x="597547" y="3365538"/>
                </a:lnTo>
                <a:lnTo>
                  <a:pt x="597547" y="3174149"/>
                </a:lnTo>
                <a:close/>
              </a:path>
              <a:path w="692785" h="3491229">
                <a:moveTo>
                  <a:pt x="656437" y="3125736"/>
                </a:moveTo>
                <a:lnTo>
                  <a:pt x="607326" y="3032556"/>
                </a:lnTo>
                <a:lnTo>
                  <a:pt x="345579" y="3163151"/>
                </a:lnTo>
                <a:lnTo>
                  <a:pt x="396290" y="3264141"/>
                </a:lnTo>
                <a:lnTo>
                  <a:pt x="656437" y="3125736"/>
                </a:lnTo>
                <a:close/>
              </a:path>
              <a:path w="692785" h="3491229">
                <a:moveTo>
                  <a:pt x="662622" y="2905950"/>
                </a:moveTo>
                <a:lnTo>
                  <a:pt x="388505" y="2823565"/>
                </a:lnTo>
                <a:lnTo>
                  <a:pt x="345579" y="2923959"/>
                </a:lnTo>
                <a:lnTo>
                  <a:pt x="606729" y="3013341"/>
                </a:lnTo>
                <a:lnTo>
                  <a:pt x="662622" y="2905950"/>
                </a:lnTo>
                <a:close/>
              </a:path>
              <a:path w="692785" h="3491229">
                <a:moveTo>
                  <a:pt x="692683" y="8470"/>
                </a:moveTo>
                <a:lnTo>
                  <a:pt x="688352" y="2260"/>
                </a:lnTo>
                <a:lnTo>
                  <a:pt x="682523" y="0"/>
                </a:lnTo>
                <a:lnTo>
                  <a:pt x="654088" y="12"/>
                </a:lnTo>
                <a:lnTo>
                  <a:pt x="654088" y="96469"/>
                </a:lnTo>
                <a:lnTo>
                  <a:pt x="653719" y="111734"/>
                </a:lnTo>
                <a:lnTo>
                  <a:pt x="648258" y="116636"/>
                </a:lnTo>
                <a:lnTo>
                  <a:pt x="332359" y="116636"/>
                </a:lnTo>
                <a:lnTo>
                  <a:pt x="329717" y="116446"/>
                </a:lnTo>
                <a:lnTo>
                  <a:pt x="323316" y="115684"/>
                </a:lnTo>
                <a:lnTo>
                  <a:pt x="318985" y="111163"/>
                </a:lnTo>
                <a:lnTo>
                  <a:pt x="317855" y="98539"/>
                </a:lnTo>
                <a:lnTo>
                  <a:pt x="321437" y="93268"/>
                </a:lnTo>
                <a:lnTo>
                  <a:pt x="330466" y="90817"/>
                </a:lnTo>
                <a:lnTo>
                  <a:pt x="638835" y="90817"/>
                </a:lnTo>
                <a:lnTo>
                  <a:pt x="648068" y="91198"/>
                </a:lnTo>
                <a:lnTo>
                  <a:pt x="654088" y="96469"/>
                </a:lnTo>
                <a:lnTo>
                  <a:pt x="654088" y="12"/>
                </a:lnTo>
                <a:lnTo>
                  <a:pt x="590270" y="38"/>
                </a:lnTo>
                <a:lnTo>
                  <a:pt x="590270" y="57086"/>
                </a:lnTo>
                <a:lnTo>
                  <a:pt x="587260" y="61988"/>
                </a:lnTo>
                <a:lnTo>
                  <a:pt x="581228" y="64058"/>
                </a:lnTo>
                <a:lnTo>
                  <a:pt x="578027" y="64998"/>
                </a:lnTo>
                <a:lnTo>
                  <a:pt x="574649" y="65189"/>
                </a:lnTo>
                <a:lnTo>
                  <a:pt x="268528" y="65189"/>
                </a:lnTo>
                <a:lnTo>
                  <a:pt x="259689" y="64808"/>
                </a:lnTo>
                <a:lnTo>
                  <a:pt x="253847" y="59728"/>
                </a:lnTo>
                <a:lnTo>
                  <a:pt x="253847" y="44653"/>
                </a:lnTo>
                <a:lnTo>
                  <a:pt x="259689" y="39382"/>
                </a:lnTo>
                <a:lnTo>
                  <a:pt x="422338" y="39382"/>
                </a:lnTo>
                <a:lnTo>
                  <a:pt x="573519" y="39560"/>
                </a:lnTo>
                <a:lnTo>
                  <a:pt x="575957" y="39382"/>
                </a:lnTo>
                <a:lnTo>
                  <a:pt x="578599" y="39751"/>
                </a:lnTo>
                <a:lnTo>
                  <a:pt x="585000" y="40513"/>
                </a:lnTo>
                <a:lnTo>
                  <a:pt x="588759" y="44653"/>
                </a:lnTo>
                <a:lnTo>
                  <a:pt x="590270" y="57086"/>
                </a:lnTo>
                <a:lnTo>
                  <a:pt x="590270" y="38"/>
                </a:lnTo>
                <a:lnTo>
                  <a:pt x="202831" y="190"/>
                </a:lnTo>
                <a:lnTo>
                  <a:pt x="202831" y="155448"/>
                </a:lnTo>
                <a:lnTo>
                  <a:pt x="681951" y="155638"/>
                </a:lnTo>
                <a:lnTo>
                  <a:pt x="688162" y="153746"/>
                </a:lnTo>
                <a:lnTo>
                  <a:pt x="692683" y="147154"/>
                </a:lnTo>
                <a:lnTo>
                  <a:pt x="692683" y="116636"/>
                </a:lnTo>
                <a:lnTo>
                  <a:pt x="692683" y="90817"/>
                </a:lnTo>
                <a:lnTo>
                  <a:pt x="692683" y="65189"/>
                </a:lnTo>
                <a:lnTo>
                  <a:pt x="692683" y="39382"/>
                </a:lnTo>
                <a:lnTo>
                  <a:pt x="692683" y="847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A96C00F-B98F-4C8D-8C79-02CD3D0D66E5}"/>
              </a:ext>
            </a:extLst>
          </p:cNvPr>
          <p:cNvSpPr txBox="1"/>
          <p:nvPr/>
        </p:nvSpPr>
        <p:spPr>
          <a:xfrm>
            <a:off x="1077605" y="873924"/>
            <a:ext cx="16137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ИНВЕСТИЦИОННЫЕ ПРОЕКТЫ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934FEFA-F325-469E-A89F-A6560FEB8D25}"/>
              </a:ext>
            </a:extLst>
          </p:cNvPr>
          <p:cNvSpPr txBox="1"/>
          <p:nvPr/>
        </p:nvSpPr>
        <p:spPr>
          <a:xfrm>
            <a:off x="1035127" y="2548432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КОМПАНИИ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9661B18-EB99-42A0-88A0-0178157666DF}"/>
              </a:ext>
            </a:extLst>
          </p:cNvPr>
          <p:cNvSpPr txBox="1"/>
          <p:nvPr/>
        </p:nvSpPr>
        <p:spPr>
          <a:xfrm>
            <a:off x="6516241" y="2548432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ПРОЕКТА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416FC81-3E0C-47C6-BDF2-BFD065CFBC02}"/>
              </a:ext>
            </a:extLst>
          </p:cNvPr>
          <p:cNvSpPr txBox="1"/>
          <p:nvPr/>
        </p:nvSpPr>
        <p:spPr>
          <a:xfrm>
            <a:off x="13024733" y="2548432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руб.)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C55BCA6-C63D-42C6-88A5-C77D00CE401E}"/>
              </a:ext>
            </a:extLst>
          </p:cNvPr>
          <p:cNvSpPr txBox="1"/>
          <p:nvPr/>
        </p:nvSpPr>
        <p:spPr>
          <a:xfrm>
            <a:off x="16261031" y="2548432"/>
            <a:ext cx="22089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60BAB60-B369-4C3D-BF0D-FA04AFBC4E5D}"/>
              </a:ext>
            </a:extLst>
          </p:cNvPr>
          <p:cNvSpPr txBox="1"/>
          <p:nvPr/>
        </p:nvSpPr>
        <p:spPr>
          <a:xfrm>
            <a:off x="2083177" y="3837527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«Строй-СП»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086607B-FA5E-4D8A-AF95-D5547CEF2EB0}"/>
              </a:ext>
            </a:extLst>
          </p:cNvPr>
          <p:cNvSpPr txBox="1"/>
          <p:nvPr/>
        </p:nvSpPr>
        <p:spPr>
          <a:xfrm>
            <a:off x="2061117" y="5072876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Козлов А.В.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448E0B3-B0CD-4E5D-9608-90D993BB2E0C}"/>
              </a:ext>
            </a:extLst>
          </p:cNvPr>
          <p:cNvSpPr txBox="1"/>
          <p:nvPr/>
        </p:nvSpPr>
        <p:spPr>
          <a:xfrm>
            <a:off x="2059047" y="6368275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Большакова Д.Ю.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C965FE4-DA46-4A31-90B4-31B5B581E6E1}"/>
              </a:ext>
            </a:extLst>
          </p:cNvPr>
          <p:cNvSpPr txBox="1"/>
          <p:nvPr/>
        </p:nvSpPr>
        <p:spPr>
          <a:xfrm>
            <a:off x="2061587" y="7693837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Виноградова Н.А.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D0FEA1F-747B-47C9-8809-276F2AEDA5F4}"/>
              </a:ext>
            </a:extLst>
          </p:cNvPr>
          <p:cNvSpPr txBox="1"/>
          <p:nvPr/>
        </p:nvSpPr>
        <p:spPr>
          <a:xfrm>
            <a:off x="6538794" y="3603250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деревообрабатывающего производств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E2B44BF-8FCC-4EB9-A704-D3ACC689B4E4}"/>
              </a:ext>
            </a:extLst>
          </p:cNvPr>
          <p:cNvSpPr txBox="1"/>
          <p:nvPr/>
        </p:nvSpPr>
        <p:spPr>
          <a:xfrm>
            <a:off x="6540327" y="5042098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гостиничного комплекса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9B7DF44-1A76-485E-ACA1-CDBA4A90FDB8}"/>
              </a:ext>
            </a:extLst>
          </p:cNvPr>
          <p:cNvSpPr txBox="1"/>
          <p:nvPr/>
        </p:nvSpPr>
        <p:spPr>
          <a:xfrm>
            <a:off x="6511423" y="6280550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кафе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0BE0368-5168-4DEF-B5E4-7354924201B4}"/>
              </a:ext>
            </a:extLst>
          </p:cNvPr>
          <p:cNvSpPr txBox="1"/>
          <p:nvPr/>
        </p:nvSpPr>
        <p:spPr>
          <a:xfrm>
            <a:off x="6470650" y="8702675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Швейное производство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61D0AC3-188E-4615-B3C6-6B379E08FA48}"/>
              </a:ext>
            </a:extLst>
          </p:cNvPr>
          <p:cNvSpPr txBox="1"/>
          <p:nvPr/>
        </p:nvSpPr>
        <p:spPr>
          <a:xfrm>
            <a:off x="13077995" y="3655349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3087610" y="5003684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752BC74-14B7-4816-9639-EDB0CCD9CBE7}"/>
              </a:ext>
            </a:extLst>
          </p:cNvPr>
          <p:cNvSpPr txBox="1"/>
          <p:nvPr/>
        </p:nvSpPr>
        <p:spPr>
          <a:xfrm>
            <a:off x="13087610" y="6214387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B5C2CEB-A8BE-4366-AF6C-5064E29AE020}"/>
              </a:ext>
            </a:extLst>
          </p:cNvPr>
          <p:cNvSpPr txBox="1"/>
          <p:nvPr/>
        </p:nvSpPr>
        <p:spPr>
          <a:xfrm>
            <a:off x="13100050" y="7559675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84B76E5-5F9F-46D4-B405-97EC675E374D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6434086" y="3710000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965FE4-DA46-4A31-90B4-31B5B581E6E1}"/>
              </a:ext>
            </a:extLst>
          </p:cNvPr>
          <p:cNvSpPr txBox="1"/>
          <p:nvPr/>
        </p:nvSpPr>
        <p:spPr>
          <a:xfrm>
            <a:off x="2051050" y="8702675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«ПКП Восток»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6312733" y="7559675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6312733" y="6280550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6430094" y="4892675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0BE0368-5168-4DEF-B5E4-7354924201B4}"/>
              </a:ext>
            </a:extLst>
          </p:cNvPr>
          <p:cNvSpPr txBox="1"/>
          <p:nvPr/>
        </p:nvSpPr>
        <p:spPr>
          <a:xfrm>
            <a:off x="6470650" y="7635875"/>
            <a:ext cx="4964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пляжа «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Бротская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Лахта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80A6124-F900-46F2-8A83-E552DFCBA7FB}"/>
              </a:ext>
            </a:extLst>
          </p:cNvPr>
          <p:cNvSpPr txBox="1"/>
          <p:nvPr/>
        </p:nvSpPr>
        <p:spPr>
          <a:xfrm>
            <a:off x="16261031" y="8626475"/>
            <a:ext cx="20426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B5C2CEB-A8BE-4366-AF6C-5064E29AE020}"/>
              </a:ext>
            </a:extLst>
          </p:cNvPr>
          <p:cNvSpPr txBox="1"/>
          <p:nvPr/>
        </p:nvSpPr>
        <p:spPr>
          <a:xfrm>
            <a:off x="13100050" y="8702675"/>
            <a:ext cx="23080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48" name="Рисунок 47" descr="Кемпинг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0" y="7483475"/>
            <a:ext cx="612140" cy="6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размещение, гостиница, сервис, значок сервиса, услуги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250" y="4892675"/>
            <a:ext cx="612140" cy="61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850" y="8474075"/>
            <a:ext cx="941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Woodcutter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8050" y="3597275"/>
            <a:ext cx="6883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8050" y="6035675"/>
            <a:ext cx="838200" cy="838200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E836B07-34FF-DA32-1330-09000E251C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7FFE07-96DE-4EB9-9C42-207AA27CCF03}"/>
              </a:ext>
            </a:extLst>
          </p:cNvPr>
          <p:cNvSpPr/>
          <p:nvPr/>
        </p:nvSpPr>
        <p:spPr>
          <a:xfrm>
            <a:off x="0" y="0"/>
            <a:ext cx="20554950" cy="11647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bject 8"/>
          <p:cNvSpPr/>
          <p:nvPr/>
        </p:nvSpPr>
        <p:spPr>
          <a:xfrm>
            <a:off x="679450" y="2378075"/>
            <a:ext cx="4419599" cy="7467600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="" xmlns:a16="http://schemas.microsoft.com/office/drawing/2014/main" id="{378C0437-CAEF-4355-A673-A7D4384F2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32050" y="2606675"/>
            <a:ext cx="124079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97704-0D7A-4F68-9B93-920ADA620A3F}"/>
              </a:ext>
            </a:extLst>
          </p:cNvPr>
          <p:cNvSpPr txBox="1"/>
          <p:nvPr/>
        </p:nvSpPr>
        <p:spPr>
          <a:xfrm>
            <a:off x="1136650" y="4082382"/>
            <a:ext cx="40146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1E4E30-A9DD-470C-961C-6B24BE8E9B1E}"/>
              </a:ext>
            </a:extLst>
          </p:cNvPr>
          <p:cNvSpPr txBox="1"/>
          <p:nvPr/>
        </p:nvSpPr>
        <p:spPr>
          <a:xfrm>
            <a:off x="1212850" y="4587875"/>
            <a:ext cx="350719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новых обрабатывающих  производств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D87BE-C3F9-8438-FE90-A7C05BD242DC}"/>
              </a:ext>
            </a:extLst>
          </p:cNvPr>
          <p:cNvSpPr txBox="1"/>
          <p:nvPr/>
        </p:nvSpPr>
        <p:spPr>
          <a:xfrm>
            <a:off x="1212850" y="6397289"/>
            <a:ext cx="350719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 (песок, песчано-гравийный 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материал, торф, </a:t>
            </a:r>
            <a:r>
              <a:rPr lang="ru-RU" sz="20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сопропель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0890250" y="2378075"/>
            <a:ext cx="4419600" cy="7543800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15995650" y="2301875"/>
            <a:ext cx="4267200" cy="7615194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0" y="2606675"/>
            <a:ext cx="19812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F5F513-EFCF-464E-ACB0-4DDD4FEE516A}"/>
              </a:ext>
            </a:extLst>
          </p:cNvPr>
          <p:cNvSpPr txBox="1"/>
          <p:nvPr/>
        </p:nvSpPr>
        <p:spPr>
          <a:xfrm>
            <a:off x="11347450" y="4091108"/>
            <a:ext cx="4114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ru-RU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0FBFB1-80FA-400A-B0BF-849B6688FC04}"/>
              </a:ext>
            </a:extLst>
          </p:cNvPr>
          <p:cNvSpPr txBox="1"/>
          <p:nvPr/>
        </p:nvSpPr>
        <p:spPr>
          <a:xfrm>
            <a:off x="11347450" y="4635537"/>
            <a:ext cx="3810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 и переработка сельскохозяйственной продукции</a:t>
            </a:r>
          </a:p>
          <a:p>
            <a:endParaRPr lang="x-none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20D75CD-64A6-4A5D-863A-189A57395B72}"/>
              </a:ext>
            </a:extLst>
          </p:cNvPr>
          <p:cNvSpPr txBox="1"/>
          <p:nvPr/>
        </p:nvSpPr>
        <p:spPr>
          <a:xfrm>
            <a:off x="11347450" y="6188075"/>
            <a:ext cx="38862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сельскохозяйственной продукции животноводства и ее переработка</a:t>
            </a:r>
          </a:p>
          <a:p>
            <a:endParaRPr lang="ru-RU" sz="20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тепличного хозяйства</a:t>
            </a:r>
            <a:endParaRPr lang="x-none" sz="2000" b="1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9"/>
          <p:cNvSpPr/>
          <p:nvPr/>
        </p:nvSpPr>
        <p:spPr>
          <a:xfrm>
            <a:off x="908050" y="2454275"/>
            <a:ext cx="4038600" cy="144780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11118850" y="2530475"/>
            <a:ext cx="4038600" cy="137160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00450" y="2454275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5" descr="Туризм Компьютерные иконки Дизайн иконок, Туризм Иконка, текст, рука png | 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650" y="260667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7709003-62B8-4E83-A851-0AF77B41D391}"/>
              </a:ext>
            </a:extLst>
          </p:cNvPr>
          <p:cNvSpPr txBox="1"/>
          <p:nvPr/>
        </p:nvSpPr>
        <p:spPr>
          <a:xfrm>
            <a:off x="16452850" y="4082382"/>
            <a:ext cx="3352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82DCCC9-7275-4DF6-8E62-E0252A626BEA}"/>
              </a:ext>
            </a:extLst>
          </p:cNvPr>
          <p:cNvSpPr txBox="1"/>
          <p:nvPr/>
        </p:nvSpPr>
        <p:spPr>
          <a:xfrm>
            <a:off x="16452850" y="4582312"/>
            <a:ext cx="34290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разных видов туризма (</a:t>
            </a:r>
            <a:r>
              <a:rPr lang="ru-RU" sz="20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агротуризма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этнографического, событийного, рекреационного 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охота, рыбалка)</a:t>
            </a:r>
          </a:p>
          <a:p>
            <a:endParaRPr lang="x-none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5937250" y="2378075"/>
            <a:ext cx="4267200" cy="7421245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6089650" y="2606675"/>
            <a:ext cx="4038600" cy="1371600"/>
          </a:xfrm>
          <a:custGeom>
            <a:avLst/>
            <a:gdLst/>
            <a:ahLst/>
            <a:cxnLst/>
            <a:rect l="l" t="t" r="r" b="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7D4F6A9F-D66D-3BF2-DF63-ECE7913F7CEB}"/>
              </a:ext>
            </a:extLst>
          </p:cNvPr>
          <p:cNvSpPr/>
          <p:nvPr/>
        </p:nvSpPr>
        <p:spPr>
          <a:xfrm>
            <a:off x="7232650" y="2864180"/>
            <a:ext cx="1371600" cy="961695"/>
          </a:xfrm>
          <a:custGeom>
            <a:avLst/>
            <a:gdLst/>
            <a:ahLst/>
            <a:cxnLst/>
            <a:rect l="l" t="t" r="r" b="b"/>
            <a:pathLst>
              <a:path w="833120" h="840739">
                <a:moveTo>
                  <a:pt x="478052" y="240030"/>
                </a:moveTo>
                <a:lnTo>
                  <a:pt x="435470" y="248920"/>
                </a:lnTo>
                <a:lnTo>
                  <a:pt x="395602" y="265430"/>
                </a:lnTo>
                <a:lnTo>
                  <a:pt x="359050" y="288290"/>
                </a:lnTo>
                <a:lnTo>
                  <a:pt x="326432" y="318770"/>
                </a:lnTo>
                <a:lnTo>
                  <a:pt x="298363" y="354330"/>
                </a:lnTo>
                <a:lnTo>
                  <a:pt x="275459" y="394970"/>
                </a:lnTo>
                <a:lnTo>
                  <a:pt x="258337" y="439419"/>
                </a:lnTo>
                <a:lnTo>
                  <a:pt x="247611" y="488949"/>
                </a:lnTo>
                <a:lnTo>
                  <a:pt x="243899" y="539749"/>
                </a:lnTo>
                <a:lnTo>
                  <a:pt x="247605" y="591819"/>
                </a:lnTo>
                <a:lnTo>
                  <a:pt x="258311" y="640080"/>
                </a:lnTo>
                <a:lnTo>
                  <a:pt x="275404" y="685800"/>
                </a:lnTo>
                <a:lnTo>
                  <a:pt x="298270" y="726440"/>
                </a:lnTo>
                <a:lnTo>
                  <a:pt x="326295" y="762000"/>
                </a:lnTo>
                <a:lnTo>
                  <a:pt x="358865" y="791210"/>
                </a:lnTo>
                <a:lnTo>
                  <a:pt x="395366" y="815340"/>
                </a:lnTo>
                <a:lnTo>
                  <a:pt x="435184" y="831850"/>
                </a:lnTo>
                <a:lnTo>
                  <a:pt x="477705" y="840740"/>
                </a:lnTo>
                <a:lnTo>
                  <a:pt x="441088" y="819150"/>
                </a:lnTo>
                <a:lnTo>
                  <a:pt x="407722" y="792480"/>
                </a:lnTo>
                <a:lnTo>
                  <a:pt x="378110" y="760730"/>
                </a:lnTo>
                <a:lnTo>
                  <a:pt x="352755" y="723900"/>
                </a:lnTo>
                <a:lnTo>
                  <a:pt x="332158" y="683260"/>
                </a:lnTo>
                <a:lnTo>
                  <a:pt x="316824" y="637540"/>
                </a:lnTo>
                <a:lnTo>
                  <a:pt x="307255" y="590550"/>
                </a:lnTo>
                <a:lnTo>
                  <a:pt x="303954" y="541020"/>
                </a:lnTo>
                <a:lnTo>
                  <a:pt x="307263" y="490220"/>
                </a:lnTo>
                <a:lnTo>
                  <a:pt x="316853" y="441960"/>
                </a:lnTo>
                <a:lnTo>
                  <a:pt x="332221" y="397510"/>
                </a:lnTo>
                <a:lnTo>
                  <a:pt x="352861" y="356870"/>
                </a:lnTo>
                <a:lnTo>
                  <a:pt x="378269" y="320040"/>
                </a:lnTo>
                <a:lnTo>
                  <a:pt x="407940" y="288290"/>
                </a:lnTo>
                <a:lnTo>
                  <a:pt x="441369" y="261620"/>
                </a:lnTo>
                <a:lnTo>
                  <a:pt x="478052" y="240030"/>
                </a:lnTo>
                <a:close/>
              </a:path>
              <a:path w="833120" h="840739">
                <a:moveTo>
                  <a:pt x="577632" y="238760"/>
                </a:moveTo>
                <a:lnTo>
                  <a:pt x="577668" y="240030"/>
                </a:lnTo>
                <a:lnTo>
                  <a:pt x="536217" y="243840"/>
                </a:lnTo>
                <a:lnTo>
                  <a:pt x="496911" y="255270"/>
                </a:lnTo>
                <a:lnTo>
                  <a:pt x="460273" y="273050"/>
                </a:lnTo>
                <a:lnTo>
                  <a:pt x="426825" y="297180"/>
                </a:lnTo>
                <a:lnTo>
                  <a:pt x="397090" y="327660"/>
                </a:lnTo>
                <a:lnTo>
                  <a:pt x="371589" y="361950"/>
                </a:lnTo>
                <a:lnTo>
                  <a:pt x="350847" y="402590"/>
                </a:lnTo>
                <a:lnTo>
                  <a:pt x="335383" y="445770"/>
                </a:lnTo>
                <a:lnTo>
                  <a:pt x="325722" y="491490"/>
                </a:lnTo>
                <a:lnTo>
                  <a:pt x="322386" y="541020"/>
                </a:lnTo>
                <a:lnTo>
                  <a:pt x="326245" y="593090"/>
                </a:lnTo>
                <a:lnTo>
                  <a:pt x="337389" y="642620"/>
                </a:lnTo>
                <a:lnTo>
                  <a:pt x="355165" y="688340"/>
                </a:lnTo>
                <a:lnTo>
                  <a:pt x="378920" y="728980"/>
                </a:lnTo>
                <a:lnTo>
                  <a:pt x="408004" y="765810"/>
                </a:lnTo>
                <a:lnTo>
                  <a:pt x="441762" y="795020"/>
                </a:lnTo>
                <a:lnTo>
                  <a:pt x="479544" y="819150"/>
                </a:lnTo>
                <a:lnTo>
                  <a:pt x="520697" y="834390"/>
                </a:lnTo>
                <a:lnTo>
                  <a:pt x="564569" y="840740"/>
                </a:lnTo>
                <a:lnTo>
                  <a:pt x="596975" y="840740"/>
                </a:lnTo>
                <a:lnTo>
                  <a:pt x="616234" y="838200"/>
                </a:lnTo>
                <a:lnTo>
                  <a:pt x="620572" y="836930"/>
                </a:lnTo>
                <a:lnTo>
                  <a:pt x="624719" y="836930"/>
                </a:lnTo>
                <a:lnTo>
                  <a:pt x="676895" y="817880"/>
                </a:lnTo>
                <a:lnTo>
                  <a:pt x="710156" y="797560"/>
                </a:lnTo>
                <a:lnTo>
                  <a:pt x="737571" y="774700"/>
                </a:lnTo>
                <a:lnTo>
                  <a:pt x="744645" y="768350"/>
                </a:lnTo>
                <a:lnTo>
                  <a:pt x="770688" y="737870"/>
                </a:lnTo>
                <a:lnTo>
                  <a:pt x="796009" y="695960"/>
                </a:lnTo>
                <a:lnTo>
                  <a:pt x="802134" y="684530"/>
                </a:lnTo>
                <a:lnTo>
                  <a:pt x="807770" y="670560"/>
                </a:lnTo>
                <a:lnTo>
                  <a:pt x="810387" y="664210"/>
                </a:lnTo>
                <a:lnTo>
                  <a:pt x="812901" y="657860"/>
                </a:lnTo>
                <a:lnTo>
                  <a:pt x="815281" y="651510"/>
                </a:lnTo>
                <a:lnTo>
                  <a:pt x="817501" y="643890"/>
                </a:lnTo>
                <a:lnTo>
                  <a:pt x="820600" y="633730"/>
                </a:lnTo>
                <a:lnTo>
                  <a:pt x="830059" y="586740"/>
                </a:lnTo>
                <a:lnTo>
                  <a:pt x="832844" y="548640"/>
                </a:lnTo>
                <a:lnTo>
                  <a:pt x="832817" y="529590"/>
                </a:lnTo>
                <a:lnTo>
                  <a:pt x="832374" y="519430"/>
                </a:lnTo>
                <a:lnTo>
                  <a:pt x="832038" y="514350"/>
                </a:lnTo>
                <a:lnTo>
                  <a:pt x="831547" y="509270"/>
                </a:lnTo>
                <a:lnTo>
                  <a:pt x="831643" y="508000"/>
                </a:lnTo>
                <a:lnTo>
                  <a:pt x="830877" y="500380"/>
                </a:lnTo>
                <a:lnTo>
                  <a:pt x="830028" y="494030"/>
                </a:lnTo>
                <a:lnTo>
                  <a:pt x="829040" y="486410"/>
                </a:lnTo>
                <a:lnTo>
                  <a:pt x="827904" y="480060"/>
                </a:lnTo>
                <a:lnTo>
                  <a:pt x="827029" y="474980"/>
                </a:lnTo>
                <a:lnTo>
                  <a:pt x="824337" y="462280"/>
                </a:lnTo>
                <a:lnTo>
                  <a:pt x="382117" y="462280"/>
                </a:lnTo>
                <a:lnTo>
                  <a:pt x="372697" y="458470"/>
                </a:lnTo>
                <a:lnTo>
                  <a:pt x="370300" y="452120"/>
                </a:lnTo>
                <a:lnTo>
                  <a:pt x="372026" y="447040"/>
                </a:lnTo>
                <a:lnTo>
                  <a:pt x="391763" y="401320"/>
                </a:lnTo>
                <a:lnTo>
                  <a:pt x="418552" y="360680"/>
                </a:lnTo>
                <a:lnTo>
                  <a:pt x="451447" y="327660"/>
                </a:lnTo>
                <a:lnTo>
                  <a:pt x="489503" y="302260"/>
                </a:lnTo>
                <a:lnTo>
                  <a:pt x="531776" y="285750"/>
                </a:lnTo>
                <a:lnTo>
                  <a:pt x="577320" y="280670"/>
                </a:lnTo>
                <a:lnTo>
                  <a:pt x="707819" y="280670"/>
                </a:lnTo>
                <a:lnTo>
                  <a:pt x="705794" y="279400"/>
                </a:lnTo>
                <a:lnTo>
                  <a:pt x="700664" y="276860"/>
                </a:lnTo>
                <a:lnTo>
                  <a:pt x="695583" y="273050"/>
                </a:lnTo>
                <a:lnTo>
                  <a:pt x="691928" y="270510"/>
                </a:lnTo>
                <a:lnTo>
                  <a:pt x="688201" y="269240"/>
                </a:lnTo>
                <a:lnTo>
                  <a:pt x="684366" y="266700"/>
                </a:lnTo>
                <a:lnTo>
                  <a:pt x="680650" y="264160"/>
                </a:lnTo>
                <a:lnTo>
                  <a:pt x="676839" y="262890"/>
                </a:lnTo>
                <a:lnTo>
                  <a:pt x="676695" y="262890"/>
                </a:lnTo>
                <a:lnTo>
                  <a:pt x="672872" y="260350"/>
                </a:lnTo>
                <a:lnTo>
                  <a:pt x="669337" y="259080"/>
                </a:lnTo>
                <a:lnTo>
                  <a:pt x="665430" y="257810"/>
                </a:lnTo>
                <a:lnTo>
                  <a:pt x="665190" y="257810"/>
                </a:lnTo>
                <a:lnTo>
                  <a:pt x="661379" y="255270"/>
                </a:lnTo>
                <a:lnTo>
                  <a:pt x="653350" y="252730"/>
                </a:lnTo>
                <a:lnTo>
                  <a:pt x="653218" y="252730"/>
                </a:lnTo>
                <a:lnTo>
                  <a:pt x="649215" y="251460"/>
                </a:lnTo>
                <a:lnTo>
                  <a:pt x="645356" y="250190"/>
                </a:lnTo>
                <a:lnTo>
                  <a:pt x="641269" y="248920"/>
                </a:lnTo>
                <a:lnTo>
                  <a:pt x="628853" y="245110"/>
                </a:lnTo>
                <a:lnTo>
                  <a:pt x="624575" y="243840"/>
                </a:lnTo>
                <a:lnTo>
                  <a:pt x="620668" y="243840"/>
                </a:lnTo>
                <a:lnTo>
                  <a:pt x="616437" y="242570"/>
                </a:lnTo>
                <a:lnTo>
                  <a:pt x="615323" y="242570"/>
                </a:lnTo>
                <a:lnTo>
                  <a:pt x="596434" y="240030"/>
                </a:lnTo>
                <a:lnTo>
                  <a:pt x="587075" y="240030"/>
                </a:lnTo>
                <a:lnTo>
                  <a:pt x="577632" y="238760"/>
                </a:lnTo>
                <a:close/>
              </a:path>
              <a:path w="833120" h="840739">
                <a:moveTo>
                  <a:pt x="17" y="501673"/>
                </a:moveTo>
                <a:lnTo>
                  <a:pt x="17" y="576579"/>
                </a:lnTo>
                <a:lnTo>
                  <a:pt x="5208" y="605789"/>
                </a:lnTo>
                <a:lnTo>
                  <a:pt x="44898" y="657859"/>
                </a:lnTo>
                <a:lnTo>
                  <a:pt x="78172" y="680719"/>
                </a:lnTo>
                <a:lnTo>
                  <a:pt x="119229" y="699769"/>
                </a:lnTo>
                <a:lnTo>
                  <a:pt x="166672" y="715009"/>
                </a:lnTo>
                <a:lnTo>
                  <a:pt x="219258" y="723899"/>
                </a:lnTo>
                <a:lnTo>
                  <a:pt x="275742" y="727710"/>
                </a:lnTo>
                <a:lnTo>
                  <a:pt x="276413" y="727710"/>
                </a:lnTo>
                <a:lnTo>
                  <a:pt x="261796" y="699770"/>
                </a:lnTo>
                <a:lnTo>
                  <a:pt x="249454" y="671829"/>
                </a:lnTo>
                <a:lnTo>
                  <a:pt x="239522" y="641349"/>
                </a:lnTo>
                <a:lnTo>
                  <a:pt x="232131" y="610869"/>
                </a:lnTo>
                <a:lnTo>
                  <a:pt x="186629" y="604519"/>
                </a:lnTo>
                <a:lnTo>
                  <a:pt x="144129" y="594359"/>
                </a:lnTo>
                <a:lnTo>
                  <a:pt x="105209" y="580389"/>
                </a:lnTo>
                <a:lnTo>
                  <a:pt x="70443" y="563879"/>
                </a:lnTo>
                <a:lnTo>
                  <a:pt x="29648" y="535939"/>
                </a:lnTo>
                <a:lnTo>
                  <a:pt x="13274" y="519429"/>
                </a:lnTo>
                <a:lnTo>
                  <a:pt x="17" y="501673"/>
                </a:lnTo>
                <a:close/>
              </a:path>
              <a:path w="833120" h="840739">
                <a:moveTo>
                  <a:pt x="17" y="351802"/>
                </a:moveTo>
                <a:lnTo>
                  <a:pt x="17" y="439419"/>
                </a:lnTo>
                <a:lnTo>
                  <a:pt x="69" y="440689"/>
                </a:lnTo>
                <a:lnTo>
                  <a:pt x="20406" y="496569"/>
                </a:lnTo>
                <a:lnTo>
                  <a:pt x="78172" y="544829"/>
                </a:lnTo>
                <a:lnTo>
                  <a:pt x="146209" y="572769"/>
                </a:lnTo>
                <a:lnTo>
                  <a:pt x="185875" y="582929"/>
                </a:lnTo>
                <a:lnTo>
                  <a:pt x="228451" y="589279"/>
                </a:lnTo>
                <a:lnTo>
                  <a:pt x="227115" y="576579"/>
                </a:lnTo>
                <a:lnTo>
                  <a:pt x="226173" y="565149"/>
                </a:lnTo>
                <a:lnTo>
                  <a:pt x="225615" y="552449"/>
                </a:lnTo>
                <a:lnTo>
                  <a:pt x="225505" y="544829"/>
                </a:lnTo>
                <a:lnTo>
                  <a:pt x="225569" y="534669"/>
                </a:lnTo>
                <a:lnTo>
                  <a:pt x="225980" y="519429"/>
                </a:lnTo>
                <a:lnTo>
                  <a:pt x="227595" y="499109"/>
                </a:lnTo>
                <a:lnTo>
                  <a:pt x="230224" y="480059"/>
                </a:lnTo>
                <a:lnTo>
                  <a:pt x="233821" y="461009"/>
                </a:lnTo>
                <a:lnTo>
                  <a:pt x="187827" y="454659"/>
                </a:lnTo>
                <a:lnTo>
                  <a:pt x="144872" y="444499"/>
                </a:lnTo>
                <a:lnTo>
                  <a:pt x="105549" y="431799"/>
                </a:lnTo>
                <a:lnTo>
                  <a:pt x="70452" y="414019"/>
                </a:lnTo>
                <a:lnTo>
                  <a:pt x="29656" y="386079"/>
                </a:lnTo>
                <a:lnTo>
                  <a:pt x="13281" y="369569"/>
                </a:lnTo>
                <a:lnTo>
                  <a:pt x="17" y="351802"/>
                </a:lnTo>
                <a:close/>
              </a:path>
              <a:path w="833120" h="840739">
                <a:moveTo>
                  <a:pt x="17" y="501649"/>
                </a:moveTo>
                <a:close/>
              </a:path>
              <a:path w="833120" h="840739">
                <a:moveTo>
                  <a:pt x="577308" y="302260"/>
                </a:moveTo>
                <a:lnTo>
                  <a:pt x="527504" y="308610"/>
                </a:lnTo>
                <a:lnTo>
                  <a:pt x="482316" y="330200"/>
                </a:lnTo>
                <a:lnTo>
                  <a:pt x="443211" y="361950"/>
                </a:lnTo>
                <a:lnTo>
                  <a:pt x="411659" y="403860"/>
                </a:lnTo>
                <a:lnTo>
                  <a:pt x="389128" y="454660"/>
                </a:lnTo>
                <a:lnTo>
                  <a:pt x="387354" y="459740"/>
                </a:lnTo>
                <a:lnTo>
                  <a:pt x="382117" y="462280"/>
                </a:lnTo>
                <a:lnTo>
                  <a:pt x="772859" y="462280"/>
                </a:lnTo>
                <a:lnTo>
                  <a:pt x="767610" y="459740"/>
                </a:lnTo>
                <a:lnTo>
                  <a:pt x="765836" y="454660"/>
                </a:lnTo>
                <a:lnTo>
                  <a:pt x="743275" y="403860"/>
                </a:lnTo>
                <a:lnTo>
                  <a:pt x="711639" y="361950"/>
                </a:lnTo>
                <a:lnTo>
                  <a:pt x="672432" y="330200"/>
                </a:lnTo>
                <a:lnTo>
                  <a:pt x="627154" y="308610"/>
                </a:lnTo>
                <a:lnTo>
                  <a:pt x="577308" y="302260"/>
                </a:lnTo>
                <a:close/>
              </a:path>
              <a:path w="833120" h="840739">
                <a:moveTo>
                  <a:pt x="707819" y="280670"/>
                </a:moveTo>
                <a:lnTo>
                  <a:pt x="577332" y="280670"/>
                </a:lnTo>
                <a:lnTo>
                  <a:pt x="622901" y="285750"/>
                </a:lnTo>
                <a:lnTo>
                  <a:pt x="665236" y="302260"/>
                </a:lnTo>
                <a:lnTo>
                  <a:pt x="703371" y="327660"/>
                </a:lnTo>
                <a:lnTo>
                  <a:pt x="736345" y="360680"/>
                </a:lnTo>
                <a:lnTo>
                  <a:pt x="763192" y="401320"/>
                </a:lnTo>
                <a:lnTo>
                  <a:pt x="782950" y="447040"/>
                </a:lnTo>
                <a:lnTo>
                  <a:pt x="784676" y="452120"/>
                </a:lnTo>
                <a:lnTo>
                  <a:pt x="782279" y="458470"/>
                </a:lnTo>
                <a:lnTo>
                  <a:pt x="772859" y="462280"/>
                </a:lnTo>
                <a:lnTo>
                  <a:pt x="824337" y="462280"/>
                </a:lnTo>
                <a:lnTo>
                  <a:pt x="823245" y="457200"/>
                </a:lnTo>
                <a:lnTo>
                  <a:pt x="821480" y="450850"/>
                </a:lnTo>
                <a:lnTo>
                  <a:pt x="819572" y="443230"/>
                </a:lnTo>
                <a:lnTo>
                  <a:pt x="817501" y="436880"/>
                </a:lnTo>
                <a:lnTo>
                  <a:pt x="815092" y="429260"/>
                </a:lnTo>
                <a:lnTo>
                  <a:pt x="812384" y="421640"/>
                </a:lnTo>
                <a:lnTo>
                  <a:pt x="808884" y="412750"/>
                </a:lnTo>
                <a:lnTo>
                  <a:pt x="808345" y="410210"/>
                </a:lnTo>
                <a:lnTo>
                  <a:pt x="806020" y="405130"/>
                </a:lnTo>
                <a:lnTo>
                  <a:pt x="803983" y="401320"/>
                </a:lnTo>
                <a:lnTo>
                  <a:pt x="802065" y="397510"/>
                </a:lnTo>
                <a:lnTo>
                  <a:pt x="802113" y="396240"/>
                </a:lnTo>
                <a:lnTo>
                  <a:pt x="800100" y="392430"/>
                </a:lnTo>
                <a:lnTo>
                  <a:pt x="798170" y="388620"/>
                </a:lnTo>
                <a:lnTo>
                  <a:pt x="793856" y="379730"/>
                </a:lnTo>
                <a:lnTo>
                  <a:pt x="791675" y="375920"/>
                </a:lnTo>
                <a:lnTo>
                  <a:pt x="787073" y="367030"/>
                </a:lnTo>
                <a:lnTo>
                  <a:pt x="784676" y="364490"/>
                </a:lnTo>
                <a:lnTo>
                  <a:pt x="782231" y="360680"/>
                </a:lnTo>
                <a:lnTo>
                  <a:pt x="782327" y="359410"/>
                </a:lnTo>
                <a:lnTo>
                  <a:pt x="779918" y="355600"/>
                </a:lnTo>
                <a:lnTo>
                  <a:pt x="774800" y="349250"/>
                </a:lnTo>
                <a:lnTo>
                  <a:pt x="774657" y="349250"/>
                </a:lnTo>
                <a:lnTo>
                  <a:pt x="769479" y="341630"/>
                </a:lnTo>
                <a:lnTo>
                  <a:pt x="766747" y="337820"/>
                </a:lnTo>
                <a:lnTo>
                  <a:pt x="766280" y="337820"/>
                </a:lnTo>
                <a:lnTo>
                  <a:pt x="760851" y="330200"/>
                </a:lnTo>
                <a:lnTo>
                  <a:pt x="755290" y="323850"/>
                </a:lnTo>
                <a:lnTo>
                  <a:pt x="752366" y="320040"/>
                </a:lnTo>
                <a:lnTo>
                  <a:pt x="749405" y="317500"/>
                </a:lnTo>
                <a:lnTo>
                  <a:pt x="749118" y="317500"/>
                </a:lnTo>
                <a:lnTo>
                  <a:pt x="747668" y="316230"/>
                </a:lnTo>
                <a:lnTo>
                  <a:pt x="746457" y="313690"/>
                </a:lnTo>
                <a:lnTo>
                  <a:pt x="741675" y="309880"/>
                </a:lnTo>
                <a:lnTo>
                  <a:pt x="738140" y="306070"/>
                </a:lnTo>
                <a:lnTo>
                  <a:pt x="733250" y="302260"/>
                </a:lnTo>
                <a:lnTo>
                  <a:pt x="732016" y="299720"/>
                </a:lnTo>
                <a:lnTo>
                  <a:pt x="730350" y="299720"/>
                </a:lnTo>
                <a:lnTo>
                  <a:pt x="730266" y="298450"/>
                </a:lnTo>
                <a:lnTo>
                  <a:pt x="723866" y="293370"/>
                </a:lnTo>
                <a:lnTo>
                  <a:pt x="720463" y="290830"/>
                </a:lnTo>
                <a:lnTo>
                  <a:pt x="720283" y="290830"/>
                </a:lnTo>
                <a:lnTo>
                  <a:pt x="716879" y="288290"/>
                </a:lnTo>
                <a:lnTo>
                  <a:pt x="713572" y="285750"/>
                </a:lnTo>
                <a:lnTo>
                  <a:pt x="710060" y="283210"/>
                </a:lnTo>
                <a:lnTo>
                  <a:pt x="709892" y="283210"/>
                </a:lnTo>
                <a:lnTo>
                  <a:pt x="707819" y="280670"/>
                </a:lnTo>
                <a:close/>
              </a:path>
              <a:path w="833120" h="840739">
                <a:moveTo>
                  <a:pt x="28" y="210827"/>
                </a:moveTo>
                <a:lnTo>
                  <a:pt x="28" y="289559"/>
                </a:lnTo>
                <a:lnTo>
                  <a:pt x="80" y="290829"/>
                </a:lnTo>
                <a:lnTo>
                  <a:pt x="20417" y="346709"/>
                </a:lnTo>
                <a:lnTo>
                  <a:pt x="78184" y="394969"/>
                </a:lnTo>
                <a:lnTo>
                  <a:pt x="150862" y="424179"/>
                </a:lnTo>
                <a:lnTo>
                  <a:pt x="193450" y="434339"/>
                </a:lnTo>
                <a:lnTo>
                  <a:pt x="239202" y="439419"/>
                </a:lnTo>
                <a:lnTo>
                  <a:pt x="249931" y="407669"/>
                </a:lnTo>
                <a:lnTo>
                  <a:pt x="263430" y="375920"/>
                </a:lnTo>
                <a:lnTo>
                  <a:pt x="279573" y="347980"/>
                </a:lnTo>
                <a:lnTo>
                  <a:pt x="298237" y="321310"/>
                </a:lnTo>
                <a:lnTo>
                  <a:pt x="275754" y="321310"/>
                </a:lnTo>
                <a:lnTo>
                  <a:pt x="217507" y="318769"/>
                </a:lnTo>
                <a:lnTo>
                  <a:pt x="163122" y="308609"/>
                </a:lnTo>
                <a:lnTo>
                  <a:pt x="113730" y="293369"/>
                </a:lnTo>
                <a:lnTo>
                  <a:pt x="70466" y="273049"/>
                </a:lnTo>
                <a:lnTo>
                  <a:pt x="29648" y="245109"/>
                </a:lnTo>
                <a:lnTo>
                  <a:pt x="13269" y="228599"/>
                </a:lnTo>
                <a:lnTo>
                  <a:pt x="28" y="210827"/>
                </a:lnTo>
                <a:close/>
              </a:path>
              <a:path w="833120" h="840739">
                <a:moveTo>
                  <a:pt x="551146" y="148590"/>
                </a:moveTo>
                <a:lnTo>
                  <a:pt x="75" y="148589"/>
                </a:lnTo>
                <a:lnTo>
                  <a:pt x="75" y="149859"/>
                </a:lnTo>
                <a:lnTo>
                  <a:pt x="20403" y="205739"/>
                </a:lnTo>
                <a:lnTo>
                  <a:pt x="78178" y="253999"/>
                </a:lnTo>
                <a:lnTo>
                  <a:pt x="119205" y="273049"/>
                </a:lnTo>
                <a:lnTo>
                  <a:pt x="166646" y="288289"/>
                </a:lnTo>
                <a:lnTo>
                  <a:pt x="219244" y="297179"/>
                </a:lnTo>
                <a:lnTo>
                  <a:pt x="275742" y="299720"/>
                </a:lnTo>
                <a:lnTo>
                  <a:pt x="307595" y="299720"/>
                </a:lnTo>
                <a:lnTo>
                  <a:pt x="318012" y="298450"/>
                </a:lnTo>
                <a:lnTo>
                  <a:pt x="356925" y="264160"/>
                </a:lnTo>
                <a:lnTo>
                  <a:pt x="400670" y="238760"/>
                </a:lnTo>
                <a:lnTo>
                  <a:pt x="448373" y="223520"/>
                </a:lnTo>
                <a:lnTo>
                  <a:pt x="499157" y="217170"/>
                </a:lnTo>
                <a:lnTo>
                  <a:pt x="520957" y="217170"/>
                </a:lnTo>
                <a:lnTo>
                  <a:pt x="533915" y="201930"/>
                </a:lnTo>
                <a:lnTo>
                  <a:pt x="543377" y="185420"/>
                </a:lnTo>
                <a:lnTo>
                  <a:pt x="549176" y="167640"/>
                </a:lnTo>
                <a:lnTo>
                  <a:pt x="551146" y="149860"/>
                </a:lnTo>
                <a:lnTo>
                  <a:pt x="551146" y="148590"/>
                </a:lnTo>
                <a:close/>
              </a:path>
              <a:path w="833120" h="840739">
                <a:moveTo>
                  <a:pt x="730530" y="298450"/>
                </a:moveTo>
                <a:lnTo>
                  <a:pt x="730350" y="299720"/>
                </a:lnTo>
                <a:lnTo>
                  <a:pt x="732016" y="299720"/>
                </a:lnTo>
                <a:lnTo>
                  <a:pt x="730530" y="298450"/>
                </a:lnTo>
                <a:close/>
              </a:path>
              <a:path w="833120" h="840739">
                <a:moveTo>
                  <a:pt x="551158" y="209550"/>
                </a:moveTo>
                <a:lnTo>
                  <a:pt x="549564" y="213360"/>
                </a:lnTo>
                <a:lnTo>
                  <a:pt x="547910" y="214630"/>
                </a:lnTo>
                <a:lnTo>
                  <a:pt x="546124" y="217170"/>
                </a:lnTo>
                <a:lnTo>
                  <a:pt x="551158" y="217170"/>
                </a:lnTo>
                <a:lnTo>
                  <a:pt x="551158" y="209550"/>
                </a:lnTo>
                <a:close/>
              </a:path>
              <a:path w="833120" h="840739">
                <a:moveTo>
                  <a:pt x="275754" y="0"/>
                </a:moveTo>
                <a:lnTo>
                  <a:pt x="219237" y="3809"/>
                </a:lnTo>
                <a:lnTo>
                  <a:pt x="166637" y="12699"/>
                </a:lnTo>
                <a:lnTo>
                  <a:pt x="119198" y="27939"/>
                </a:lnTo>
                <a:lnTo>
                  <a:pt x="78178" y="46989"/>
                </a:lnTo>
                <a:lnTo>
                  <a:pt x="45430" y="68579"/>
                </a:lnTo>
                <a:lnTo>
                  <a:pt x="5748" y="120649"/>
                </a:lnTo>
                <a:lnTo>
                  <a:pt x="22" y="148589"/>
                </a:lnTo>
                <a:lnTo>
                  <a:pt x="551182" y="148590"/>
                </a:lnTo>
                <a:lnTo>
                  <a:pt x="551146" y="147320"/>
                </a:lnTo>
                <a:lnTo>
                  <a:pt x="545216" y="119380"/>
                </a:lnTo>
                <a:lnTo>
                  <a:pt x="540817" y="111760"/>
                </a:lnTo>
                <a:lnTo>
                  <a:pt x="82828" y="111759"/>
                </a:lnTo>
                <a:lnTo>
                  <a:pt x="76193" y="102869"/>
                </a:lnTo>
                <a:lnTo>
                  <a:pt x="77760" y="93979"/>
                </a:lnTo>
                <a:lnTo>
                  <a:pt x="82516" y="91439"/>
                </a:lnTo>
                <a:lnTo>
                  <a:pt x="118708" y="66039"/>
                </a:lnTo>
                <a:lnTo>
                  <a:pt x="164209" y="45719"/>
                </a:lnTo>
                <a:lnTo>
                  <a:pt x="217170" y="34289"/>
                </a:lnTo>
                <a:lnTo>
                  <a:pt x="275742" y="29210"/>
                </a:lnTo>
                <a:lnTo>
                  <a:pt x="434752" y="29210"/>
                </a:lnTo>
                <a:lnTo>
                  <a:pt x="432020" y="27940"/>
                </a:lnTo>
                <a:lnTo>
                  <a:pt x="384693" y="12700"/>
                </a:lnTo>
                <a:lnTo>
                  <a:pt x="332207" y="3810"/>
                </a:lnTo>
                <a:lnTo>
                  <a:pt x="275754" y="0"/>
                </a:lnTo>
                <a:close/>
              </a:path>
              <a:path w="833120" h="840739">
                <a:moveTo>
                  <a:pt x="275742" y="50800"/>
                </a:moveTo>
                <a:lnTo>
                  <a:pt x="219489" y="55879"/>
                </a:lnTo>
                <a:lnTo>
                  <a:pt x="168960" y="67309"/>
                </a:lnTo>
                <a:lnTo>
                  <a:pt x="126288" y="85089"/>
                </a:lnTo>
                <a:lnTo>
                  <a:pt x="93602" y="107949"/>
                </a:lnTo>
                <a:lnTo>
                  <a:pt x="90091" y="111759"/>
                </a:lnTo>
                <a:lnTo>
                  <a:pt x="460735" y="111760"/>
                </a:lnTo>
                <a:lnTo>
                  <a:pt x="424620" y="85090"/>
                </a:lnTo>
                <a:lnTo>
                  <a:pt x="382177" y="67310"/>
                </a:lnTo>
                <a:lnTo>
                  <a:pt x="331886" y="55880"/>
                </a:lnTo>
                <a:lnTo>
                  <a:pt x="275742" y="50800"/>
                </a:lnTo>
                <a:close/>
              </a:path>
              <a:path w="833120" h="840739">
                <a:moveTo>
                  <a:pt x="434752" y="29210"/>
                </a:moveTo>
                <a:lnTo>
                  <a:pt x="275742" y="29210"/>
                </a:lnTo>
                <a:lnTo>
                  <a:pt x="334213" y="34290"/>
                </a:lnTo>
                <a:lnTo>
                  <a:pt x="386949" y="46990"/>
                </a:lnTo>
                <a:lnTo>
                  <a:pt x="432221" y="66040"/>
                </a:lnTo>
                <a:lnTo>
                  <a:pt x="468297" y="91440"/>
                </a:lnTo>
                <a:lnTo>
                  <a:pt x="473055" y="93980"/>
                </a:lnTo>
                <a:lnTo>
                  <a:pt x="474625" y="102870"/>
                </a:lnTo>
                <a:lnTo>
                  <a:pt x="467997" y="111760"/>
                </a:lnTo>
                <a:lnTo>
                  <a:pt x="540817" y="111760"/>
                </a:lnTo>
                <a:lnTo>
                  <a:pt x="529818" y="92710"/>
                </a:lnTo>
                <a:lnTo>
                  <a:pt x="505546" y="68580"/>
                </a:lnTo>
                <a:lnTo>
                  <a:pt x="472995" y="46990"/>
                </a:lnTo>
                <a:lnTo>
                  <a:pt x="434752" y="2921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FE0296-BF88-FCB5-8F1C-B9AC0E6A5F72}"/>
              </a:ext>
            </a:extLst>
          </p:cNvPr>
          <p:cNvSpPr txBox="1"/>
          <p:nvPr/>
        </p:nvSpPr>
        <p:spPr>
          <a:xfrm>
            <a:off x="6165850" y="4054476"/>
            <a:ext cx="3886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258500-A811-45FC-8D4E-6DE7E3A71D5F}"/>
              </a:ext>
            </a:extLst>
          </p:cNvPr>
          <p:cNvSpPr txBox="1"/>
          <p:nvPr/>
        </p:nvSpPr>
        <p:spPr>
          <a:xfrm>
            <a:off x="6318250" y="5045075"/>
            <a:ext cx="3581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возмещение затрат на 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ГСМ субъектам МСП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10FBFB1-80FA-400A-B0BF-849B6688FC04}"/>
              </a:ext>
            </a:extLst>
          </p:cNvPr>
          <p:cNvSpPr txBox="1"/>
          <p:nvPr/>
        </p:nvSpPr>
        <p:spPr>
          <a:xfrm>
            <a:off x="6242050" y="6111875"/>
            <a:ext cx="3429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 начинающим субъектам 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на </a:t>
            </a:r>
            <a:r>
              <a:rPr lang="ru-RU" sz="20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собственного дела</a:t>
            </a:r>
            <a:endParaRPr lang="x-none" sz="2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DCC48705-3642-2F10-96B8-17315E0D2ADD}"/>
              </a:ext>
            </a:extLst>
          </p:cNvPr>
          <p:cNvSpPr txBox="1">
            <a:spLocks/>
          </p:cNvSpPr>
          <p:nvPr/>
        </p:nvSpPr>
        <p:spPr>
          <a:xfrm>
            <a:off x="14350920" y="10634493"/>
            <a:ext cx="4523423" cy="60211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97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979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hape 398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ИНВЕСТИЦИОННЫЕ НИШИ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247">
            <a:extLst>
              <a:ext uri="{FF2B5EF4-FFF2-40B4-BE49-F238E27FC236}">
                <a16:creationId xmlns="" xmlns:a16="http://schemas.microsoft.com/office/drawing/2014/main" id="{06CDDE37-A14C-49DA-BE34-CA32F5C8F930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7" name="object 7"/>
          <p:cNvGrpSpPr/>
          <p:nvPr/>
        </p:nvGrpSpPr>
        <p:grpSpPr>
          <a:xfrm>
            <a:off x="11943091" y="0"/>
            <a:ext cx="8200390" cy="11308715"/>
            <a:chOff x="11943091" y="0"/>
            <a:chExt cx="8200390" cy="113087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3091" y="0"/>
              <a:ext cx="8161006" cy="113085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7114" y="0"/>
              <a:ext cx="7866985" cy="113085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342569" y="2601596"/>
              <a:ext cx="4761865" cy="4911725"/>
            </a:xfrm>
            <a:custGeom>
              <a:avLst/>
              <a:gdLst/>
              <a:ahLst/>
              <a:cxnLst/>
              <a:rect l="l" t="t" r="r" b="b"/>
              <a:pathLst>
                <a:path w="4761865" h="4911725">
                  <a:moveTo>
                    <a:pt x="0" y="0"/>
                  </a:moveTo>
                  <a:lnTo>
                    <a:pt x="41175" y="26558"/>
                  </a:lnTo>
                  <a:lnTo>
                    <a:pt x="81691" y="53612"/>
                  </a:lnTo>
                  <a:lnTo>
                    <a:pt x="120888" y="81654"/>
                  </a:lnTo>
                  <a:lnTo>
                    <a:pt x="158107" y="111180"/>
                  </a:lnTo>
                  <a:lnTo>
                    <a:pt x="192688" y="142684"/>
                  </a:lnTo>
                  <a:lnTo>
                    <a:pt x="223973" y="176661"/>
                  </a:lnTo>
                  <a:lnTo>
                    <a:pt x="251301" y="213606"/>
                  </a:lnTo>
                  <a:lnTo>
                    <a:pt x="272475" y="256100"/>
                  </a:lnTo>
                  <a:lnTo>
                    <a:pt x="287347" y="304565"/>
                  </a:lnTo>
                  <a:lnTo>
                    <a:pt x="298337" y="356254"/>
                  </a:lnTo>
                  <a:lnTo>
                    <a:pt x="307862" y="408419"/>
                  </a:lnTo>
                  <a:lnTo>
                    <a:pt x="318339" y="458313"/>
                  </a:lnTo>
                  <a:lnTo>
                    <a:pt x="332186" y="503188"/>
                  </a:lnTo>
                  <a:lnTo>
                    <a:pt x="351821" y="540297"/>
                  </a:lnTo>
                  <a:lnTo>
                    <a:pt x="382827" y="570546"/>
                  </a:lnTo>
                  <a:lnTo>
                    <a:pt x="419766" y="589627"/>
                  </a:lnTo>
                  <a:lnTo>
                    <a:pt x="460195" y="603122"/>
                  </a:lnTo>
                  <a:lnTo>
                    <a:pt x="501671" y="616618"/>
                  </a:lnTo>
                  <a:lnTo>
                    <a:pt x="541751" y="635699"/>
                  </a:lnTo>
                  <a:lnTo>
                    <a:pt x="577992" y="665948"/>
                  </a:lnTo>
                  <a:lnTo>
                    <a:pt x="604881" y="698771"/>
                  </a:lnTo>
                  <a:lnTo>
                    <a:pt x="628985" y="733645"/>
                  </a:lnTo>
                  <a:lnTo>
                    <a:pt x="651624" y="772110"/>
                  </a:lnTo>
                  <a:lnTo>
                    <a:pt x="674117" y="815703"/>
                  </a:lnTo>
                  <a:lnTo>
                    <a:pt x="697782" y="865963"/>
                  </a:lnTo>
                  <a:lnTo>
                    <a:pt x="723938" y="924429"/>
                  </a:lnTo>
                  <a:lnTo>
                    <a:pt x="753903" y="992639"/>
                  </a:lnTo>
                  <a:lnTo>
                    <a:pt x="769257" y="1029620"/>
                  </a:lnTo>
                  <a:lnTo>
                    <a:pt x="785147" y="1071358"/>
                  </a:lnTo>
                  <a:lnTo>
                    <a:pt x="801550" y="1117084"/>
                  </a:lnTo>
                  <a:lnTo>
                    <a:pt x="818445" y="1166026"/>
                  </a:lnTo>
                  <a:lnTo>
                    <a:pt x="835809" y="1217414"/>
                  </a:lnTo>
                  <a:lnTo>
                    <a:pt x="853620" y="1270478"/>
                  </a:lnTo>
                  <a:lnTo>
                    <a:pt x="871855" y="1324446"/>
                  </a:lnTo>
                  <a:lnTo>
                    <a:pt x="890492" y="1378549"/>
                  </a:lnTo>
                  <a:lnTo>
                    <a:pt x="909509" y="1432015"/>
                  </a:lnTo>
                  <a:lnTo>
                    <a:pt x="928883" y="1484073"/>
                  </a:lnTo>
                  <a:lnTo>
                    <a:pt x="948593" y="1533953"/>
                  </a:lnTo>
                  <a:lnTo>
                    <a:pt x="968615" y="1580885"/>
                  </a:lnTo>
                  <a:lnTo>
                    <a:pt x="988928" y="1624098"/>
                  </a:lnTo>
                  <a:lnTo>
                    <a:pt x="1009508" y="1662821"/>
                  </a:lnTo>
                  <a:lnTo>
                    <a:pt x="1030335" y="1696283"/>
                  </a:lnTo>
                  <a:lnTo>
                    <a:pt x="1063199" y="1736472"/>
                  </a:lnTo>
                  <a:lnTo>
                    <a:pt x="1098488" y="1766748"/>
                  </a:lnTo>
                  <a:lnTo>
                    <a:pt x="1135485" y="1789258"/>
                  </a:lnTo>
                  <a:lnTo>
                    <a:pt x="1173476" y="1806152"/>
                  </a:lnTo>
                  <a:lnTo>
                    <a:pt x="1211743" y="1819578"/>
                  </a:lnTo>
                  <a:lnTo>
                    <a:pt x="1249570" y="1831684"/>
                  </a:lnTo>
                  <a:lnTo>
                    <a:pt x="1286241" y="1844620"/>
                  </a:lnTo>
                  <a:lnTo>
                    <a:pt x="1321040" y="1860533"/>
                  </a:lnTo>
                  <a:lnTo>
                    <a:pt x="1353250" y="1881574"/>
                  </a:lnTo>
                  <a:lnTo>
                    <a:pt x="1382156" y="1909889"/>
                  </a:lnTo>
                  <a:lnTo>
                    <a:pt x="1406771" y="1943632"/>
                  </a:lnTo>
                  <a:lnTo>
                    <a:pt x="1427290" y="1979550"/>
                  </a:lnTo>
                  <a:lnTo>
                    <a:pt x="1444768" y="2017678"/>
                  </a:lnTo>
                  <a:lnTo>
                    <a:pt x="1460261" y="2058056"/>
                  </a:lnTo>
                  <a:lnTo>
                    <a:pt x="1474824" y="2100721"/>
                  </a:lnTo>
                  <a:lnTo>
                    <a:pt x="1489512" y="2145710"/>
                  </a:lnTo>
                  <a:lnTo>
                    <a:pt x="1505382" y="2193062"/>
                  </a:lnTo>
                  <a:lnTo>
                    <a:pt x="1523488" y="2242813"/>
                  </a:lnTo>
                  <a:lnTo>
                    <a:pt x="1544886" y="2295002"/>
                  </a:lnTo>
                  <a:lnTo>
                    <a:pt x="1570632" y="2349666"/>
                  </a:lnTo>
                  <a:lnTo>
                    <a:pt x="1590290" y="2389245"/>
                  </a:lnTo>
                  <a:lnTo>
                    <a:pt x="1611455" y="2432923"/>
                  </a:lnTo>
                  <a:lnTo>
                    <a:pt x="1633960" y="2479941"/>
                  </a:lnTo>
                  <a:lnTo>
                    <a:pt x="1657638" y="2529538"/>
                  </a:lnTo>
                  <a:lnTo>
                    <a:pt x="1682322" y="2580956"/>
                  </a:lnTo>
                  <a:lnTo>
                    <a:pt x="1707843" y="2633436"/>
                  </a:lnTo>
                  <a:lnTo>
                    <a:pt x="1734034" y="2686216"/>
                  </a:lnTo>
                  <a:lnTo>
                    <a:pt x="1760728" y="2738539"/>
                  </a:lnTo>
                  <a:lnTo>
                    <a:pt x="1787757" y="2789644"/>
                  </a:lnTo>
                  <a:lnTo>
                    <a:pt x="1814953" y="2838773"/>
                  </a:lnTo>
                  <a:lnTo>
                    <a:pt x="1842149" y="2885165"/>
                  </a:lnTo>
                  <a:lnTo>
                    <a:pt x="1869178" y="2928061"/>
                  </a:lnTo>
                  <a:lnTo>
                    <a:pt x="1895872" y="2966702"/>
                  </a:lnTo>
                  <a:lnTo>
                    <a:pt x="1922063" y="3000328"/>
                  </a:lnTo>
                  <a:lnTo>
                    <a:pt x="1985675" y="3058267"/>
                  </a:lnTo>
                  <a:lnTo>
                    <a:pt x="2024382" y="3076128"/>
                  </a:lnTo>
                  <a:lnTo>
                    <a:pt x="2063440" y="3084364"/>
                  </a:lnTo>
                  <a:lnTo>
                    <a:pt x="2102587" y="3085577"/>
                  </a:lnTo>
                  <a:lnTo>
                    <a:pt x="2141557" y="3082366"/>
                  </a:lnTo>
                  <a:lnTo>
                    <a:pt x="2180088" y="3077334"/>
                  </a:lnTo>
                  <a:lnTo>
                    <a:pt x="2217915" y="3073081"/>
                  </a:lnTo>
                  <a:lnTo>
                    <a:pt x="2290403" y="3077315"/>
                  </a:lnTo>
                  <a:lnTo>
                    <a:pt x="2360577" y="3114808"/>
                  </a:lnTo>
                  <a:lnTo>
                    <a:pt x="2394911" y="3143678"/>
                  </a:lnTo>
                  <a:lnTo>
                    <a:pt x="2427849" y="3176633"/>
                  </a:lnTo>
                  <a:lnTo>
                    <a:pt x="2459701" y="3212691"/>
                  </a:lnTo>
                  <a:lnTo>
                    <a:pt x="2490778" y="3250869"/>
                  </a:lnTo>
                  <a:lnTo>
                    <a:pt x="2521389" y="3290184"/>
                  </a:lnTo>
                  <a:lnTo>
                    <a:pt x="2551845" y="3329655"/>
                  </a:lnTo>
                  <a:lnTo>
                    <a:pt x="2582456" y="3368298"/>
                  </a:lnTo>
                  <a:lnTo>
                    <a:pt x="2613532" y="3405131"/>
                  </a:lnTo>
                  <a:lnTo>
                    <a:pt x="2645143" y="3442534"/>
                  </a:lnTo>
                  <a:lnTo>
                    <a:pt x="2677013" y="3482676"/>
                  </a:lnTo>
                  <a:lnTo>
                    <a:pt x="2708934" y="3524267"/>
                  </a:lnTo>
                  <a:lnTo>
                    <a:pt x="2740700" y="3566012"/>
                  </a:lnTo>
                  <a:lnTo>
                    <a:pt x="2772104" y="3606621"/>
                  </a:lnTo>
                  <a:lnTo>
                    <a:pt x="2802939" y="3644798"/>
                  </a:lnTo>
                  <a:lnTo>
                    <a:pt x="2832999" y="3679253"/>
                  </a:lnTo>
                  <a:lnTo>
                    <a:pt x="2862076" y="3708692"/>
                  </a:lnTo>
                  <a:lnTo>
                    <a:pt x="2937711" y="3758159"/>
                  </a:lnTo>
                  <a:lnTo>
                    <a:pt x="2982945" y="3769619"/>
                  </a:lnTo>
                  <a:lnTo>
                    <a:pt x="3025667" y="3770423"/>
                  </a:lnTo>
                  <a:lnTo>
                    <a:pt x="3065875" y="3764794"/>
                  </a:lnTo>
                  <a:lnTo>
                    <a:pt x="3103570" y="3756953"/>
                  </a:lnTo>
                  <a:lnTo>
                    <a:pt x="3135334" y="3740468"/>
                  </a:lnTo>
                  <a:lnTo>
                    <a:pt x="3161168" y="3712523"/>
                  </a:lnTo>
                  <a:lnTo>
                    <a:pt x="3186198" y="3682769"/>
                  </a:lnTo>
                  <a:lnTo>
                    <a:pt x="3215550" y="3660856"/>
                  </a:lnTo>
                  <a:lnTo>
                    <a:pt x="3254351" y="3656433"/>
                  </a:lnTo>
                  <a:lnTo>
                    <a:pt x="3330620" y="3682515"/>
                  </a:lnTo>
                  <a:lnTo>
                    <a:pt x="3375019" y="3705228"/>
                  </a:lnTo>
                  <a:lnTo>
                    <a:pt x="3421396" y="3732775"/>
                  </a:lnTo>
                  <a:lnTo>
                    <a:pt x="3468103" y="3763950"/>
                  </a:lnTo>
                  <a:lnTo>
                    <a:pt x="3513491" y="3797542"/>
                  </a:lnTo>
                  <a:lnTo>
                    <a:pt x="3555912" y="3832344"/>
                  </a:lnTo>
                  <a:lnTo>
                    <a:pt x="3591816" y="3864480"/>
                  </a:lnTo>
                  <a:lnTo>
                    <a:pt x="3628358" y="3899390"/>
                  </a:lnTo>
                  <a:lnTo>
                    <a:pt x="3664801" y="3936705"/>
                  </a:lnTo>
                  <a:lnTo>
                    <a:pt x="3700410" y="3976056"/>
                  </a:lnTo>
                  <a:lnTo>
                    <a:pt x="3734449" y="4017077"/>
                  </a:lnTo>
                  <a:lnTo>
                    <a:pt x="3766181" y="4059398"/>
                  </a:lnTo>
                  <a:lnTo>
                    <a:pt x="3794869" y="4102652"/>
                  </a:lnTo>
                  <a:lnTo>
                    <a:pt x="3819778" y="4146470"/>
                  </a:lnTo>
                  <a:lnTo>
                    <a:pt x="3836601" y="4187750"/>
                  </a:lnTo>
                  <a:lnTo>
                    <a:pt x="3847787" y="4232547"/>
                  </a:lnTo>
                  <a:lnTo>
                    <a:pt x="3855147" y="4279567"/>
                  </a:lnTo>
                  <a:lnTo>
                    <a:pt x="3860490" y="4327517"/>
                  </a:lnTo>
                  <a:lnTo>
                    <a:pt x="3865626" y="4375106"/>
                  </a:lnTo>
                  <a:lnTo>
                    <a:pt x="3872366" y="4421040"/>
                  </a:lnTo>
                  <a:lnTo>
                    <a:pt x="3882518" y="4464027"/>
                  </a:lnTo>
                  <a:lnTo>
                    <a:pt x="3897892" y="4502773"/>
                  </a:lnTo>
                  <a:lnTo>
                    <a:pt x="3920299" y="4535987"/>
                  </a:lnTo>
                  <a:lnTo>
                    <a:pt x="3949290" y="4562668"/>
                  </a:lnTo>
                  <a:lnTo>
                    <a:pt x="3982831" y="4583610"/>
                  </a:lnTo>
                  <a:lnTo>
                    <a:pt x="4020354" y="4600208"/>
                  </a:lnTo>
                  <a:lnTo>
                    <a:pt x="4061290" y="4613859"/>
                  </a:lnTo>
                  <a:lnTo>
                    <a:pt x="4105069" y="4625959"/>
                  </a:lnTo>
                  <a:lnTo>
                    <a:pt x="4151124" y="4637904"/>
                  </a:lnTo>
                  <a:lnTo>
                    <a:pt x="4198885" y="4651089"/>
                  </a:lnTo>
                  <a:lnTo>
                    <a:pt x="4247783" y="4666912"/>
                  </a:lnTo>
                  <a:lnTo>
                    <a:pt x="4297251" y="4686768"/>
                  </a:lnTo>
                  <a:lnTo>
                    <a:pt x="4340544" y="4706545"/>
                  </a:lnTo>
                  <a:lnTo>
                    <a:pt x="4388454" y="4728890"/>
                  </a:lnTo>
                  <a:lnTo>
                    <a:pt x="4439677" y="4753152"/>
                  </a:lnTo>
                  <a:lnTo>
                    <a:pt x="4492911" y="4778679"/>
                  </a:lnTo>
                  <a:lnTo>
                    <a:pt x="4546853" y="4804819"/>
                  </a:lnTo>
                  <a:lnTo>
                    <a:pt x="4600200" y="4830921"/>
                  </a:lnTo>
                  <a:lnTo>
                    <a:pt x="4651650" y="4856335"/>
                  </a:lnTo>
                  <a:lnTo>
                    <a:pt x="4699899" y="4880408"/>
                  </a:lnTo>
                  <a:lnTo>
                    <a:pt x="4743646" y="4902488"/>
                  </a:lnTo>
                  <a:lnTo>
                    <a:pt x="4761530" y="4911651"/>
                  </a:lnTo>
                </a:path>
              </a:pathLst>
            </a:custGeom>
            <a:ln w="78531">
              <a:solidFill>
                <a:srgbClr val="79A1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695" y="4510857"/>
            <a:ext cx="11152121" cy="27913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98921" y="4735772"/>
            <a:ext cx="10943835" cy="2777549"/>
          </a:xfrm>
          <a:custGeom>
            <a:avLst/>
            <a:gdLst/>
            <a:ahLst/>
            <a:cxnLst/>
            <a:rect l="l" t="t" r="r" b="b"/>
            <a:pathLst>
              <a:path w="10552430" h="2355215">
                <a:moveTo>
                  <a:pt x="10382406" y="0"/>
                </a:moveTo>
                <a:lnTo>
                  <a:pt x="169733" y="0"/>
                </a:lnTo>
                <a:lnTo>
                  <a:pt x="124620" y="6064"/>
                </a:lnTo>
                <a:lnTo>
                  <a:pt x="84077" y="23179"/>
                </a:lnTo>
                <a:lnTo>
                  <a:pt x="49723" y="49723"/>
                </a:lnTo>
                <a:lnTo>
                  <a:pt x="23179" y="84077"/>
                </a:lnTo>
                <a:lnTo>
                  <a:pt x="6064" y="124620"/>
                </a:lnTo>
                <a:lnTo>
                  <a:pt x="0" y="169733"/>
                </a:lnTo>
                <a:lnTo>
                  <a:pt x="0" y="2184959"/>
                </a:lnTo>
                <a:lnTo>
                  <a:pt x="6064" y="2230072"/>
                </a:lnTo>
                <a:lnTo>
                  <a:pt x="23179" y="2270615"/>
                </a:lnTo>
                <a:lnTo>
                  <a:pt x="49723" y="2304969"/>
                </a:lnTo>
                <a:lnTo>
                  <a:pt x="84077" y="2331513"/>
                </a:lnTo>
                <a:lnTo>
                  <a:pt x="124620" y="2348627"/>
                </a:lnTo>
                <a:lnTo>
                  <a:pt x="169733" y="2354692"/>
                </a:lnTo>
                <a:lnTo>
                  <a:pt x="10382406" y="2354692"/>
                </a:lnTo>
                <a:lnTo>
                  <a:pt x="10427518" y="2348627"/>
                </a:lnTo>
                <a:lnTo>
                  <a:pt x="10468062" y="2331513"/>
                </a:lnTo>
                <a:lnTo>
                  <a:pt x="10502415" y="2304969"/>
                </a:lnTo>
                <a:lnTo>
                  <a:pt x="10528959" y="2270615"/>
                </a:lnTo>
                <a:lnTo>
                  <a:pt x="10546074" y="2230072"/>
                </a:lnTo>
                <a:lnTo>
                  <a:pt x="10552139" y="2184959"/>
                </a:lnTo>
                <a:lnTo>
                  <a:pt x="10552139" y="169733"/>
                </a:lnTo>
                <a:lnTo>
                  <a:pt x="10546074" y="124620"/>
                </a:lnTo>
                <a:lnTo>
                  <a:pt x="10528959" y="84077"/>
                </a:lnTo>
                <a:lnTo>
                  <a:pt x="10502415" y="49723"/>
                </a:lnTo>
                <a:lnTo>
                  <a:pt x="10468062" y="23179"/>
                </a:lnTo>
                <a:lnTo>
                  <a:pt x="10427518" y="6064"/>
                </a:lnTo>
                <a:lnTo>
                  <a:pt x="10382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25004" y="2894990"/>
            <a:ext cx="11532551" cy="1879105"/>
            <a:chOff x="725004" y="2894990"/>
            <a:chExt cx="11103117" cy="18791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004" y="2894990"/>
              <a:ext cx="9973518" cy="18791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8922" y="3111109"/>
              <a:ext cx="9398000" cy="1460500"/>
            </a:xfrm>
            <a:custGeom>
              <a:avLst/>
              <a:gdLst/>
              <a:ahLst/>
              <a:cxnLst/>
              <a:rect l="l" t="t" r="r" b="b"/>
              <a:pathLst>
                <a:path w="9398000" h="1460500">
                  <a:moveTo>
                    <a:pt x="9292177" y="0"/>
                  </a:moveTo>
                  <a:lnTo>
                    <a:pt x="105232" y="0"/>
                  </a:lnTo>
                  <a:lnTo>
                    <a:pt x="64277" y="8270"/>
                  </a:lnTo>
                  <a:lnTo>
                    <a:pt x="30827" y="30823"/>
                  </a:lnTo>
                  <a:lnTo>
                    <a:pt x="8271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1" y="1395787"/>
                  </a:lnTo>
                  <a:lnTo>
                    <a:pt x="30827" y="1429236"/>
                  </a:lnTo>
                  <a:lnTo>
                    <a:pt x="64277" y="1451789"/>
                  </a:lnTo>
                  <a:lnTo>
                    <a:pt x="105232" y="1460060"/>
                  </a:lnTo>
                  <a:lnTo>
                    <a:pt x="9292177" y="1460060"/>
                  </a:lnTo>
                  <a:lnTo>
                    <a:pt x="9333136" y="1451789"/>
                  </a:lnTo>
                  <a:lnTo>
                    <a:pt x="9366586" y="1429236"/>
                  </a:lnTo>
                  <a:lnTo>
                    <a:pt x="9389139" y="1395787"/>
                  </a:lnTo>
                  <a:lnTo>
                    <a:pt x="9397410" y="1354827"/>
                  </a:lnTo>
                  <a:lnTo>
                    <a:pt x="9397410" y="105232"/>
                  </a:lnTo>
                  <a:lnTo>
                    <a:pt x="9389139" y="64273"/>
                  </a:lnTo>
                  <a:lnTo>
                    <a:pt x="9366586" y="30823"/>
                  </a:lnTo>
                  <a:lnTo>
                    <a:pt x="9333136" y="8270"/>
                  </a:lnTo>
                  <a:lnTo>
                    <a:pt x="9292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5623" y="2894990"/>
              <a:ext cx="7362498" cy="18791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14411" y="3111109"/>
              <a:ext cx="6837045" cy="1460500"/>
            </a:xfrm>
            <a:custGeom>
              <a:avLst/>
              <a:gdLst/>
              <a:ahLst/>
              <a:cxnLst/>
              <a:rect l="l" t="t" r="r" b="b"/>
              <a:pathLst>
                <a:path w="6837045" h="1460500">
                  <a:moveTo>
                    <a:pt x="6731418" y="0"/>
                  </a:moveTo>
                  <a:lnTo>
                    <a:pt x="105232" y="0"/>
                  </a:lnTo>
                  <a:lnTo>
                    <a:pt x="64273" y="8270"/>
                  </a:lnTo>
                  <a:lnTo>
                    <a:pt x="30823" y="30823"/>
                  </a:lnTo>
                  <a:lnTo>
                    <a:pt x="8270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0" y="1395787"/>
                  </a:lnTo>
                  <a:lnTo>
                    <a:pt x="30823" y="1429236"/>
                  </a:lnTo>
                  <a:lnTo>
                    <a:pt x="64273" y="1451789"/>
                  </a:lnTo>
                  <a:lnTo>
                    <a:pt x="105232" y="1460060"/>
                  </a:lnTo>
                  <a:lnTo>
                    <a:pt x="6731418" y="1460060"/>
                  </a:lnTo>
                  <a:lnTo>
                    <a:pt x="6772377" y="1451789"/>
                  </a:lnTo>
                  <a:lnTo>
                    <a:pt x="6805826" y="1429236"/>
                  </a:lnTo>
                  <a:lnTo>
                    <a:pt x="6828380" y="1395787"/>
                  </a:lnTo>
                  <a:lnTo>
                    <a:pt x="6836650" y="1354827"/>
                  </a:lnTo>
                  <a:lnTo>
                    <a:pt x="6836650" y="105232"/>
                  </a:lnTo>
                  <a:lnTo>
                    <a:pt x="6828380" y="64273"/>
                  </a:lnTo>
                  <a:lnTo>
                    <a:pt x="6805826" y="30823"/>
                  </a:lnTo>
                  <a:lnTo>
                    <a:pt x="6772377" y="8270"/>
                  </a:lnTo>
                  <a:lnTo>
                    <a:pt x="6731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7811071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36559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2648473" y="5180183"/>
            <a:ext cx="427990" cy="473709"/>
            <a:chOff x="2648473" y="5180183"/>
            <a:chExt cx="427990" cy="473709"/>
          </a:xfrm>
        </p:grpSpPr>
        <p:sp>
          <p:nvSpPr>
            <p:cNvPr id="89" name="object 89"/>
            <p:cNvSpPr/>
            <p:nvPr/>
          </p:nvSpPr>
          <p:spPr>
            <a:xfrm>
              <a:off x="2648473" y="5180183"/>
              <a:ext cx="318135" cy="471805"/>
            </a:xfrm>
            <a:custGeom>
              <a:avLst/>
              <a:gdLst/>
              <a:ahLst/>
              <a:cxnLst/>
              <a:rect l="l" t="t" r="r" b="b"/>
              <a:pathLst>
                <a:path w="318135" h="471804">
                  <a:moveTo>
                    <a:pt x="169075" y="0"/>
                  </a:moveTo>
                  <a:lnTo>
                    <a:pt x="168211" y="0"/>
                  </a:lnTo>
                  <a:lnTo>
                    <a:pt x="167347" y="1356"/>
                  </a:lnTo>
                  <a:lnTo>
                    <a:pt x="166730" y="2836"/>
                  </a:lnTo>
                  <a:lnTo>
                    <a:pt x="80703" y="122301"/>
                  </a:lnTo>
                  <a:lnTo>
                    <a:pt x="52549" y="161810"/>
                  </a:lnTo>
                  <a:lnTo>
                    <a:pt x="27398" y="202447"/>
                  </a:lnTo>
                  <a:lnTo>
                    <a:pt x="8727" y="246415"/>
                  </a:lnTo>
                  <a:lnTo>
                    <a:pt x="90" y="286004"/>
                  </a:lnTo>
                  <a:lnTo>
                    <a:pt x="0" y="298952"/>
                  </a:lnTo>
                  <a:lnTo>
                    <a:pt x="225" y="326117"/>
                  </a:lnTo>
                  <a:lnTo>
                    <a:pt x="10203" y="363828"/>
                  </a:lnTo>
                  <a:lnTo>
                    <a:pt x="30329" y="399711"/>
                  </a:lnTo>
                  <a:lnTo>
                    <a:pt x="64671" y="436666"/>
                  </a:lnTo>
                  <a:lnTo>
                    <a:pt x="104717" y="460498"/>
                  </a:lnTo>
                  <a:lnTo>
                    <a:pt x="150156" y="471357"/>
                  </a:lnTo>
                  <a:lnTo>
                    <a:pt x="200676" y="469394"/>
                  </a:lnTo>
                  <a:lnTo>
                    <a:pt x="208397" y="467845"/>
                  </a:lnTo>
                  <a:lnTo>
                    <a:pt x="216060" y="465786"/>
                  </a:lnTo>
                  <a:lnTo>
                    <a:pt x="231536" y="461254"/>
                  </a:lnTo>
                  <a:lnTo>
                    <a:pt x="230549" y="459774"/>
                  </a:lnTo>
                  <a:lnTo>
                    <a:pt x="210659" y="431591"/>
                  </a:lnTo>
                  <a:lnTo>
                    <a:pt x="201861" y="408715"/>
                  </a:lnTo>
                  <a:lnTo>
                    <a:pt x="158656" y="408304"/>
                  </a:lnTo>
                  <a:lnTo>
                    <a:pt x="101886" y="384629"/>
                  </a:lnTo>
                  <a:lnTo>
                    <a:pt x="67524" y="331511"/>
                  </a:lnTo>
                  <a:lnTo>
                    <a:pt x="63905" y="299077"/>
                  </a:lnTo>
                  <a:lnTo>
                    <a:pt x="65543" y="284544"/>
                  </a:lnTo>
                  <a:lnTo>
                    <a:pt x="79829" y="243578"/>
                  </a:lnTo>
                  <a:lnTo>
                    <a:pt x="93483" y="218172"/>
                  </a:lnTo>
                  <a:lnTo>
                    <a:pt x="98098" y="209786"/>
                  </a:lnTo>
                  <a:lnTo>
                    <a:pt x="313986" y="209786"/>
                  </a:lnTo>
                  <a:lnTo>
                    <a:pt x="311449" y="204745"/>
                  </a:lnTo>
                  <a:lnTo>
                    <a:pt x="308137" y="198511"/>
                  </a:lnTo>
                  <a:lnTo>
                    <a:pt x="273336" y="145607"/>
                  </a:lnTo>
                  <a:lnTo>
                    <a:pt x="241535" y="99158"/>
                  </a:lnTo>
                  <a:lnTo>
                    <a:pt x="205536" y="49440"/>
                  </a:lnTo>
                  <a:lnTo>
                    <a:pt x="169075" y="0"/>
                  </a:lnTo>
                  <a:close/>
                </a:path>
                <a:path w="318135" h="471804">
                  <a:moveTo>
                    <a:pt x="313986" y="209786"/>
                  </a:moveTo>
                  <a:lnTo>
                    <a:pt x="98098" y="209786"/>
                  </a:lnTo>
                  <a:lnTo>
                    <a:pt x="121797" y="224955"/>
                  </a:lnTo>
                  <a:lnTo>
                    <a:pt x="118835" y="230012"/>
                  </a:lnTo>
                  <a:lnTo>
                    <a:pt x="100983" y="263882"/>
                  </a:lnTo>
                  <a:lnTo>
                    <a:pt x="92914" y="289581"/>
                  </a:lnTo>
                  <a:lnTo>
                    <a:pt x="93407" y="320845"/>
                  </a:lnTo>
                  <a:lnTo>
                    <a:pt x="128463" y="369773"/>
                  </a:lnTo>
                  <a:lnTo>
                    <a:pt x="168705" y="381459"/>
                  </a:lnTo>
                  <a:lnTo>
                    <a:pt x="168705" y="408715"/>
                  </a:lnTo>
                  <a:lnTo>
                    <a:pt x="201861" y="408715"/>
                  </a:lnTo>
                  <a:lnTo>
                    <a:pt x="199318" y="402102"/>
                  </a:lnTo>
                  <a:lnTo>
                    <a:pt x="195754" y="370740"/>
                  </a:lnTo>
                  <a:lnTo>
                    <a:pt x="199688" y="337680"/>
                  </a:lnTo>
                  <a:lnTo>
                    <a:pt x="203201" y="324647"/>
                  </a:lnTo>
                  <a:lnTo>
                    <a:pt x="207511" y="311765"/>
                  </a:lnTo>
                  <a:lnTo>
                    <a:pt x="212169" y="298952"/>
                  </a:lnTo>
                  <a:lnTo>
                    <a:pt x="216764" y="286004"/>
                  </a:lnTo>
                  <a:lnTo>
                    <a:pt x="217834" y="282798"/>
                  </a:lnTo>
                  <a:lnTo>
                    <a:pt x="219192" y="279591"/>
                  </a:lnTo>
                  <a:lnTo>
                    <a:pt x="220550" y="276138"/>
                  </a:lnTo>
                  <a:lnTo>
                    <a:pt x="258920" y="276138"/>
                  </a:lnTo>
                  <a:lnTo>
                    <a:pt x="267429" y="263317"/>
                  </a:lnTo>
                  <a:lnTo>
                    <a:pt x="281391" y="246646"/>
                  </a:lnTo>
                  <a:lnTo>
                    <a:pt x="297367" y="231895"/>
                  </a:lnTo>
                  <a:lnTo>
                    <a:pt x="315600" y="219282"/>
                  </a:lnTo>
                  <a:lnTo>
                    <a:pt x="316340" y="218789"/>
                  </a:lnTo>
                  <a:lnTo>
                    <a:pt x="316957" y="218172"/>
                  </a:lnTo>
                  <a:lnTo>
                    <a:pt x="317945" y="217432"/>
                  </a:lnTo>
                  <a:lnTo>
                    <a:pt x="314645" y="211094"/>
                  </a:lnTo>
                  <a:lnTo>
                    <a:pt x="313986" y="209786"/>
                  </a:lnTo>
                  <a:close/>
                </a:path>
                <a:path w="318135" h="471804">
                  <a:moveTo>
                    <a:pt x="258920" y="276138"/>
                  </a:moveTo>
                  <a:lnTo>
                    <a:pt x="220550" y="276138"/>
                  </a:lnTo>
                  <a:lnTo>
                    <a:pt x="240808" y="282434"/>
                  </a:lnTo>
                  <a:lnTo>
                    <a:pt x="247337" y="284648"/>
                  </a:lnTo>
                  <a:lnTo>
                    <a:pt x="251163" y="286004"/>
                  </a:lnTo>
                  <a:lnTo>
                    <a:pt x="253015" y="285388"/>
                  </a:lnTo>
                  <a:lnTo>
                    <a:pt x="255237" y="281688"/>
                  </a:lnTo>
                  <a:lnTo>
                    <a:pt x="258920" y="276138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479" y="5426475"/>
              <a:ext cx="203662" cy="227295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5190379" y="5207834"/>
            <a:ext cx="466725" cy="473709"/>
            <a:chOff x="5190379" y="5207834"/>
            <a:chExt cx="466725" cy="473709"/>
          </a:xfrm>
        </p:grpSpPr>
        <p:pic>
          <p:nvPicPr>
            <p:cNvPr id="92" name="object 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9440" y="5431910"/>
              <a:ext cx="247431" cy="24955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190379" y="5207834"/>
              <a:ext cx="310515" cy="473075"/>
            </a:xfrm>
            <a:custGeom>
              <a:avLst/>
              <a:gdLst/>
              <a:ahLst/>
              <a:cxnLst/>
              <a:rect l="l" t="t" r="r" b="b"/>
              <a:pathLst>
                <a:path w="310514" h="473075">
                  <a:moveTo>
                    <a:pt x="170146" y="0"/>
                  </a:moveTo>
                  <a:lnTo>
                    <a:pt x="169034" y="1359"/>
                  </a:lnTo>
                  <a:lnTo>
                    <a:pt x="168168" y="2225"/>
                  </a:lnTo>
                  <a:lnTo>
                    <a:pt x="167427" y="3214"/>
                  </a:lnTo>
                  <a:lnTo>
                    <a:pt x="87280" y="113734"/>
                  </a:lnTo>
                  <a:lnTo>
                    <a:pt x="60703" y="150717"/>
                  </a:lnTo>
                  <a:lnTo>
                    <a:pt x="35148" y="189986"/>
                  </a:lnTo>
                  <a:lnTo>
                    <a:pt x="14504" y="232129"/>
                  </a:lnTo>
                  <a:lnTo>
                    <a:pt x="1086" y="283406"/>
                  </a:lnTo>
                  <a:lnTo>
                    <a:pt x="0" y="309621"/>
                  </a:lnTo>
                  <a:lnTo>
                    <a:pt x="3140" y="336268"/>
                  </a:lnTo>
                  <a:lnTo>
                    <a:pt x="18853" y="380949"/>
                  </a:lnTo>
                  <a:lnTo>
                    <a:pt x="45345" y="418324"/>
                  </a:lnTo>
                  <a:lnTo>
                    <a:pt x="80360" y="446998"/>
                  </a:lnTo>
                  <a:lnTo>
                    <a:pt x="121644" y="465573"/>
                  </a:lnTo>
                  <a:lnTo>
                    <a:pt x="166943" y="472653"/>
                  </a:lnTo>
                  <a:lnTo>
                    <a:pt x="214002" y="466841"/>
                  </a:lnTo>
                  <a:lnTo>
                    <a:pt x="221904" y="464617"/>
                  </a:lnTo>
                  <a:lnTo>
                    <a:pt x="229445" y="461653"/>
                  </a:lnTo>
                  <a:lnTo>
                    <a:pt x="237594" y="458935"/>
                  </a:lnTo>
                  <a:lnTo>
                    <a:pt x="211598" y="424829"/>
                  </a:lnTo>
                  <a:lnTo>
                    <a:pt x="204949" y="409396"/>
                  </a:lnTo>
                  <a:lnTo>
                    <a:pt x="169529" y="409396"/>
                  </a:lnTo>
                  <a:lnTo>
                    <a:pt x="161009" y="408161"/>
                  </a:lnTo>
                  <a:lnTo>
                    <a:pt x="152603" y="407544"/>
                  </a:lnTo>
                  <a:lnTo>
                    <a:pt x="144454" y="405567"/>
                  </a:lnTo>
                  <a:lnTo>
                    <a:pt x="110195" y="390264"/>
                  </a:lnTo>
                  <a:lnTo>
                    <a:pt x="84111" y="364678"/>
                  </a:lnTo>
                  <a:lnTo>
                    <a:pt x="68404" y="331772"/>
                  </a:lnTo>
                  <a:lnTo>
                    <a:pt x="65273" y="294511"/>
                  </a:lnTo>
                  <a:lnTo>
                    <a:pt x="66709" y="285069"/>
                  </a:lnTo>
                  <a:lnTo>
                    <a:pt x="79774" y="244968"/>
                  </a:lnTo>
                  <a:lnTo>
                    <a:pt x="99490" y="210132"/>
                  </a:lnTo>
                  <a:lnTo>
                    <a:pt x="282566" y="210133"/>
                  </a:lnTo>
                  <a:lnTo>
                    <a:pt x="310222" y="199263"/>
                  </a:lnTo>
                  <a:lnTo>
                    <a:pt x="283929" y="158141"/>
                  </a:lnTo>
                  <a:lnTo>
                    <a:pt x="256328" y="118003"/>
                  </a:lnTo>
                  <a:lnTo>
                    <a:pt x="227867" y="78500"/>
                  </a:lnTo>
                  <a:lnTo>
                    <a:pt x="170146" y="0"/>
                  </a:lnTo>
                  <a:close/>
                </a:path>
                <a:path w="310514" h="473075">
                  <a:moveTo>
                    <a:pt x="282566" y="210133"/>
                  </a:moveTo>
                  <a:lnTo>
                    <a:pt x="99490" y="210132"/>
                  </a:lnTo>
                  <a:lnTo>
                    <a:pt x="121975" y="224463"/>
                  </a:lnTo>
                  <a:lnTo>
                    <a:pt x="116576" y="234978"/>
                  </a:lnTo>
                  <a:lnTo>
                    <a:pt x="96230" y="279148"/>
                  </a:lnTo>
                  <a:lnTo>
                    <a:pt x="92413" y="306622"/>
                  </a:lnTo>
                  <a:lnTo>
                    <a:pt x="94302" y="320824"/>
                  </a:lnTo>
                  <a:lnTo>
                    <a:pt x="119994" y="362808"/>
                  </a:lnTo>
                  <a:lnTo>
                    <a:pt x="165696" y="380984"/>
                  </a:lnTo>
                  <a:lnTo>
                    <a:pt x="166933" y="380984"/>
                  </a:lnTo>
                  <a:lnTo>
                    <a:pt x="168045" y="381107"/>
                  </a:lnTo>
                  <a:lnTo>
                    <a:pt x="169529" y="381231"/>
                  </a:lnTo>
                  <a:lnTo>
                    <a:pt x="169529" y="409396"/>
                  </a:lnTo>
                  <a:lnTo>
                    <a:pt x="204949" y="409396"/>
                  </a:lnTo>
                  <a:lnTo>
                    <a:pt x="195840" y="388255"/>
                  </a:lnTo>
                  <a:lnTo>
                    <a:pt x="190829" y="349159"/>
                  </a:lnTo>
                  <a:lnTo>
                    <a:pt x="197076" y="307482"/>
                  </a:lnTo>
                  <a:lnTo>
                    <a:pt x="213419" y="268648"/>
                  </a:lnTo>
                  <a:lnTo>
                    <a:pt x="238042" y="237900"/>
                  </a:lnTo>
                  <a:lnTo>
                    <a:pt x="270467" y="214888"/>
                  </a:lnTo>
                  <a:lnTo>
                    <a:pt x="282566" y="210133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8149017" y="5380120"/>
            <a:ext cx="139700" cy="301625"/>
          </a:xfrm>
          <a:custGeom>
            <a:avLst/>
            <a:gdLst/>
            <a:ahLst/>
            <a:cxnLst/>
            <a:rect l="l" t="t" r="r" b="b"/>
            <a:pathLst>
              <a:path w="139700" h="301625">
                <a:moveTo>
                  <a:pt x="139333" y="0"/>
                </a:moveTo>
                <a:lnTo>
                  <a:pt x="139333" y="301294"/>
                </a:lnTo>
                <a:lnTo>
                  <a:pt x="67447" y="301294"/>
                </a:lnTo>
                <a:lnTo>
                  <a:pt x="67447" y="217428"/>
                </a:lnTo>
                <a:lnTo>
                  <a:pt x="0" y="217428"/>
                </a:lnTo>
                <a:lnTo>
                  <a:pt x="0" y="189190"/>
                </a:lnTo>
                <a:lnTo>
                  <a:pt x="94944" y="189189"/>
                </a:lnTo>
                <a:lnTo>
                  <a:pt x="94944" y="134184"/>
                </a:lnTo>
                <a:lnTo>
                  <a:pt x="6897" y="134184"/>
                </a:lnTo>
                <a:lnTo>
                  <a:pt x="15241" y="103841"/>
                </a:lnTo>
                <a:lnTo>
                  <a:pt x="40335" y="61943"/>
                </a:lnTo>
                <a:lnTo>
                  <a:pt x="76365" y="28971"/>
                </a:lnTo>
                <a:lnTo>
                  <a:pt x="123180" y="4809"/>
                </a:lnTo>
                <a:lnTo>
                  <a:pt x="128236" y="2959"/>
                </a:lnTo>
                <a:lnTo>
                  <a:pt x="133538" y="1726"/>
                </a:lnTo>
                <a:lnTo>
                  <a:pt x="139333" y="0"/>
                </a:lnTo>
                <a:close/>
              </a:path>
              <a:path w="139700" h="301625">
                <a:moveTo>
                  <a:pt x="0" y="217428"/>
                </a:moveTo>
                <a:lnTo>
                  <a:pt x="39704" y="217428"/>
                </a:lnTo>
                <a:lnTo>
                  <a:pt x="39704" y="301294"/>
                </a:lnTo>
                <a:lnTo>
                  <a:pt x="0" y="301294"/>
                </a:lnTo>
                <a:lnTo>
                  <a:pt x="0" y="217428"/>
                </a:lnTo>
                <a:close/>
              </a:path>
              <a:path w="139700" h="301625">
                <a:moveTo>
                  <a:pt x="6897" y="134184"/>
                </a:moveTo>
                <a:lnTo>
                  <a:pt x="67817" y="134184"/>
                </a:lnTo>
                <a:lnTo>
                  <a:pt x="67817" y="189190"/>
                </a:lnTo>
                <a:lnTo>
                  <a:pt x="0" y="189190"/>
                </a:lnTo>
                <a:lnTo>
                  <a:pt x="0" y="163413"/>
                </a:lnTo>
                <a:lnTo>
                  <a:pt x="493" y="160453"/>
                </a:lnTo>
                <a:lnTo>
                  <a:pt x="739" y="157617"/>
                </a:lnTo>
                <a:lnTo>
                  <a:pt x="1233" y="154780"/>
                </a:lnTo>
                <a:lnTo>
                  <a:pt x="6897" y="134184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6094" y="5207826"/>
            <a:ext cx="55244" cy="86360"/>
          </a:xfrm>
          <a:custGeom>
            <a:avLst/>
            <a:gdLst/>
            <a:ahLst/>
            <a:cxnLst/>
            <a:rect l="l" t="t" r="r" b="b"/>
            <a:pathLst>
              <a:path w="55245" h="86360">
                <a:moveTo>
                  <a:pt x="0" y="0"/>
                </a:moveTo>
                <a:lnTo>
                  <a:pt x="4562" y="0"/>
                </a:lnTo>
                <a:lnTo>
                  <a:pt x="14919" y="1356"/>
                </a:lnTo>
                <a:lnTo>
                  <a:pt x="54993" y="5056"/>
                </a:lnTo>
                <a:lnTo>
                  <a:pt x="54993" y="86085"/>
                </a:lnTo>
                <a:lnTo>
                  <a:pt x="0" y="83495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65536" y="5232368"/>
            <a:ext cx="55880" cy="286385"/>
          </a:xfrm>
          <a:custGeom>
            <a:avLst/>
            <a:gdLst/>
            <a:ahLst/>
            <a:cxnLst/>
            <a:rect l="l" t="t" r="r" b="b"/>
            <a:pathLst>
              <a:path w="55879" h="286385">
                <a:moveTo>
                  <a:pt x="0" y="0"/>
                </a:moveTo>
                <a:lnTo>
                  <a:pt x="55733" y="5426"/>
                </a:lnTo>
                <a:lnTo>
                  <a:pt x="55733" y="280331"/>
                </a:lnTo>
                <a:lnTo>
                  <a:pt x="0" y="285758"/>
                </a:lnTo>
                <a:lnTo>
                  <a:pt x="0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16341" y="5215730"/>
            <a:ext cx="221615" cy="327660"/>
          </a:xfrm>
          <a:custGeom>
            <a:avLst/>
            <a:gdLst/>
            <a:ahLst/>
            <a:cxnLst/>
            <a:rect l="l" t="t" r="r" b="b"/>
            <a:pathLst>
              <a:path w="221615" h="327660">
                <a:moveTo>
                  <a:pt x="54864" y="240855"/>
                </a:moveTo>
                <a:lnTo>
                  <a:pt x="0" y="243446"/>
                </a:lnTo>
                <a:lnTo>
                  <a:pt x="0" y="327444"/>
                </a:lnTo>
                <a:lnTo>
                  <a:pt x="54864" y="322008"/>
                </a:lnTo>
                <a:lnTo>
                  <a:pt x="54864" y="240855"/>
                </a:lnTo>
                <a:close/>
              </a:path>
              <a:path w="221615" h="327660">
                <a:moveTo>
                  <a:pt x="54991" y="106057"/>
                </a:moveTo>
                <a:lnTo>
                  <a:pt x="114" y="103466"/>
                </a:lnTo>
                <a:lnTo>
                  <a:pt x="114" y="215696"/>
                </a:lnTo>
                <a:lnTo>
                  <a:pt x="54991" y="213106"/>
                </a:lnTo>
                <a:lnTo>
                  <a:pt x="54991" y="106057"/>
                </a:lnTo>
                <a:close/>
              </a:path>
              <a:path w="221615" h="327660">
                <a:moveTo>
                  <a:pt x="110223" y="2705"/>
                </a:moveTo>
                <a:lnTo>
                  <a:pt x="83096" y="0"/>
                </a:lnTo>
                <a:lnTo>
                  <a:pt x="83096" y="319049"/>
                </a:lnTo>
                <a:lnTo>
                  <a:pt x="110223" y="316458"/>
                </a:lnTo>
                <a:lnTo>
                  <a:pt x="110223" y="2705"/>
                </a:lnTo>
                <a:close/>
              </a:path>
              <a:path w="221615" h="327660">
                <a:moveTo>
                  <a:pt x="220954" y="114566"/>
                </a:moveTo>
                <a:lnTo>
                  <a:pt x="138468" y="109880"/>
                </a:lnTo>
                <a:lnTo>
                  <a:pt x="138468" y="209042"/>
                </a:lnTo>
                <a:lnTo>
                  <a:pt x="220954" y="204355"/>
                </a:lnTo>
                <a:lnTo>
                  <a:pt x="220954" y="114566"/>
                </a:lnTo>
                <a:close/>
              </a:path>
              <a:path w="221615" h="327660">
                <a:moveTo>
                  <a:pt x="220954" y="13804"/>
                </a:moveTo>
                <a:lnTo>
                  <a:pt x="138468" y="5549"/>
                </a:lnTo>
                <a:lnTo>
                  <a:pt x="138468" y="82130"/>
                </a:lnTo>
                <a:lnTo>
                  <a:pt x="220954" y="86817"/>
                </a:lnTo>
                <a:lnTo>
                  <a:pt x="220954" y="13804"/>
                </a:lnTo>
                <a:close/>
              </a:path>
              <a:path w="221615" h="327660">
                <a:moveTo>
                  <a:pt x="221081" y="232232"/>
                </a:moveTo>
                <a:lnTo>
                  <a:pt x="138468" y="236918"/>
                </a:lnTo>
                <a:lnTo>
                  <a:pt x="138468" y="313499"/>
                </a:lnTo>
                <a:lnTo>
                  <a:pt x="221081" y="305244"/>
                </a:lnTo>
                <a:lnTo>
                  <a:pt x="221081" y="23223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79816" y="6556859"/>
            <a:ext cx="311150" cy="111125"/>
          </a:xfrm>
          <a:custGeom>
            <a:avLst/>
            <a:gdLst/>
            <a:ahLst/>
            <a:cxnLst/>
            <a:rect l="l" t="t" r="r" b="b"/>
            <a:pathLst>
              <a:path w="311150" h="111125">
                <a:moveTo>
                  <a:pt x="310678" y="0"/>
                </a:moveTo>
                <a:lnTo>
                  <a:pt x="266317" y="0"/>
                </a:lnTo>
                <a:lnTo>
                  <a:pt x="266317" y="65805"/>
                </a:lnTo>
                <a:lnTo>
                  <a:pt x="177316" y="65805"/>
                </a:lnTo>
                <a:lnTo>
                  <a:pt x="177316" y="0"/>
                </a:lnTo>
                <a:lnTo>
                  <a:pt x="133095" y="0"/>
                </a:lnTo>
                <a:lnTo>
                  <a:pt x="133095" y="65805"/>
                </a:lnTo>
                <a:lnTo>
                  <a:pt x="44085" y="65805"/>
                </a:lnTo>
                <a:lnTo>
                  <a:pt x="44084" y="138"/>
                </a:lnTo>
                <a:lnTo>
                  <a:pt x="416" y="138"/>
                </a:lnTo>
                <a:lnTo>
                  <a:pt x="0" y="1249"/>
                </a:lnTo>
                <a:lnTo>
                  <a:pt x="58" y="67749"/>
                </a:lnTo>
                <a:lnTo>
                  <a:pt x="8483" y="106204"/>
                </a:lnTo>
                <a:lnTo>
                  <a:pt x="13212" y="108148"/>
                </a:lnTo>
                <a:lnTo>
                  <a:pt x="16965" y="110646"/>
                </a:lnTo>
                <a:lnTo>
                  <a:pt x="293714" y="110647"/>
                </a:lnTo>
                <a:lnTo>
                  <a:pt x="310818" y="81493"/>
                </a:lnTo>
                <a:lnTo>
                  <a:pt x="310561" y="62727"/>
                </a:lnTo>
                <a:lnTo>
                  <a:pt x="310678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 flipH="1">
            <a:off x="3001161" y="6134680"/>
            <a:ext cx="45719" cy="53396"/>
          </a:xfrm>
          <a:custGeom>
            <a:avLst/>
            <a:gdLst/>
            <a:ahLst/>
            <a:cxnLst/>
            <a:rect l="l" t="t" r="r" b="b"/>
            <a:pathLst>
              <a:path w="331469" h="377825">
                <a:moveTo>
                  <a:pt x="43083" y="118141"/>
                </a:moveTo>
                <a:lnTo>
                  <a:pt x="19494" y="150760"/>
                </a:lnTo>
                <a:lnTo>
                  <a:pt x="6056" y="189038"/>
                </a:lnTo>
                <a:lnTo>
                  <a:pt x="0" y="253669"/>
                </a:lnTo>
                <a:lnTo>
                  <a:pt x="12331" y="295044"/>
                </a:lnTo>
                <a:lnTo>
                  <a:pt x="37153" y="330327"/>
                </a:lnTo>
                <a:lnTo>
                  <a:pt x="73123" y="356787"/>
                </a:lnTo>
                <a:lnTo>
                  <a:pt x="113329" y="371575"/>
                </a:lnTo>
                <a:lnTo>
                  <a:pt x="155728" y="377197"/>
                </a:lnTo>
                <a:lnTo>
                  <a:pt x="181388" y="376980"/>
                </a:lnTo>
                <a:lnTo>
                  <a:pt x="206542" y="374094"/>
                </a:lnTo>
                <a:lnTo>
                  <a:pt x="231046" y="368005"/>
                </a:lnTo>
                <a:lnTo>
                  <a:pt x="254754" y="358177"/>
                </a:lnTo>
                <a:lnTo>
                  <a:pt x="259606" y="354904"/>
                </a:lnTo>
                <a:lnTo>
                  <a:pt x="173369" y="354904"/>
                </a:lnTo>
                <a:lnTo>
                  <a:pt x="150587" y="353740"/>
                </a:lnTo>
                <a:lnTo>
                  <a:pt x="129892" y="345080"/>
                </a:lnTo>
                <a:lnTo>
                  <a:pt x="113436" y="330411"/>
                </a:lnTo>
                <a:lnTo>
                  <a:pt x="102690" y="311371"/>
                </a:lnTo>
                <a:lnTo>
                  <a:pt x="99129" y="289602"/>
                </a:lnTo>
                <a:lnTo>
                  <a:pt x="99267" y="281551"/>
                </a:lnTo>
                <a:lnTo>
                  <a:pt x="123136" y="232557"/>
                </a:lnTo>
                <a:lnTo>
                  <a:pt x="150407" y="196015"/>
                </a:lnTo>
                <a:lnTo>
                  <a:pt x="165463" y="177843"/>
                </a:lnTo>
                <a:lnTo>
                  <a:pt x="320941" y="177843"/>
                </a:lnTo>
                <a:lnTo>
                  <a:pt x="316495" y="164287"/>
                </a:lnTo>
                <a:lnTo>
                  <a:pt x="309590" y="150494"/>
                </a:lnTo>
                <a:lnTo>
                  <a:pt x="93843" y="150494"/>
                </a:lnTo>
                <a:lnTo>
                  <a:pt x="43083" y="118141"/>
                </a:lnTo>
                <a:close/>
              </a:path>
              <a:path w="331469" h="377825">
                <a:moveTo>
                  <a:pt x="320941" y="177843"/>
                </a:moveTo>
                <a:lnTo>
                  <a:pt x="165463" y="177843"/>
                </a:lnTo>
                <a:lnTo>
                  <a:pt x="181374" y="196947"/>
                </a:lnTo>
                <a:lnTo>
                  <a:pt x="196358" y="216364"/>
                </a:lnTo>
                <a:lnTo>
                  <a:pt x="210115" y="236407"/>
                </a:lnTo>
                <a:lnTo>
                  <a:pt x="222345" y="257388"/>
                </a:lnTo>
                <a:lnTo>
                  <a:pt x="228659" y="272085"/>
                </a:lnTo>
                <a:lnTo>
                  <a:pt x="231648" y="286874"/>
                </a:lnTo>
                <a:lnTo>
                  <a:pt x="230856" y="301845"/>
                </a:lnTo>
                <a:lnTo>
                  <a:pt x="225826" y="317090"/>
                </a:lnTo>
                <a:lnTo>
                  <a:pt x="212737" y="335682"/>
                </a:lnTo>
                <a:lnTo>
                  <a:pt x="194668" y="348586"/>
                </a:lnTo>
                <a:lnTo>
                  <a:pt x="173369" y="354904"/>
                </a:lnTo>
                <a:lnTo>
                  <a:pt x="259606" y="354904"/>
                </a:lnTo>
                <a:lnTo>
                  <a:pt x="289704" y="334603"/>
                </a:lnTo>
                <a:lnTo>
                  <a:pt x="314290" y="304833"/>
                </a:lnTo>
                <a:lnTo>
                  <a:pt x="328262" y="269075"/>
                </a:lnTo>
                <a:lnTo>
                  <a:pt x="331374" y="227537"/>
                </a:lnTo>
                <a:lnTo>
                  <a:pt x="326580" y="195033"/>
                </a:lnTo>
                <a:lnTo>
                  <a:pt x="320941" y="177843"/>
                </a:lnTo>
                <a:close/>
              </a:path>
              <a:path w="331469" h="377825">
                <a:moveTo>
                  <a:pt x="170337" y="0"/>
                </a:moveTo>
                <a:lnTo>
                  <a:pt x="158930" y="1390"/>
                </a:lnTo>
                <a:lnTo>
                  <a:pt x="156284" y="5143"/>
                </a:lnTo>
                <a:lnTo>
                  <a:pt x="154196" y="9857"/>
                </a:lnTo>
                <a:lnTo>
                  <a:pt x="93843" y="150494"/>
                </a:lnTo>
                <a:lnTo>
                  <a:pt x="309590" y="150494"/>
                </a:lnTo>
                <a:lnTo>
                  <a:pt x="301923" y="135179"/>
                </a:lnTo>
                <a:lnTo>
                  <a:pt x="297725" y="128833"/>
                </a:lnTo>
                <a:lnTo>
                  <a:pt x="216369" y="128833"/>
                </a:lnTo>
                <a:lnTo>
                  <a:pt x="213584" y="120504"/>
                </a:lnTo>
                <a:lnTo>
                  <a:pt x="210938" y="112731"/>
                </a:lnTo>
                <a:lnTo>
                  <a:pt x="177009" y="10830"/>
                </a:lnTo>
                <a:lnTo>
                  <a:pt x="174641" y="3475"/>
                </a:lnTo>
                <a:lnTo>
                  <a:pt x="170337" y="0"/>
                </a:lnTo>
                <a:close/>
              </a:path>
              <a:path w="331469" h="377825">
                <a:moveTo>
                  <a:pt x="274074" y="99816"/>
                </a:moveTo>
                <a:lnTo>
                  <a:pt x="221231" y="126609"/>
                </a:lnTo>
                <a:lnTo>
                  <a:pt x="219699" y="127443"/>
                </a:lnTo>
                <a:lnTo>
                  <a:pt x="218167" y="127999"/>
                </a:lnTo>
                <a:lnTo>
                  <a:pt x="216369" y="128833"/>
                </a:lnTo>
                <a:lnTo>
                  <a:pt x="297725" y="128833"/>
                </a:lnTo>
                <a:lnTo>
                  <a:pt x="283670" y="107588"/>
                </a:lnTo>
                <a:lnTo>
                  <a:pt x="278530" y="100511"/>
                </a:lnTo>
                <a:lnTo>
                  <a:pt x="274074" y="99816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5262409" y="6199211"/>
            <a:ext cx="336550" cy="513080"/>
            <a:chOff x="5262409" y="6199211"/>
            <a:chExt cx="336550" cy="513080"/>
          </a:xfrm>
        </p:grpSpPr>
        <p:sp>
          <p:nvSpPr>
            <p:cNvPr id="101" name="object 101"/>
            <p:cNvSpPr/>
            <p:nvPr/>
          </p:nvSpPr>
          <p:spPr>
            <a:xfrm>
              <a:off x="5262409" y="6199211"/>
              <a:ext cx="336550" cy="389890"/>
            </a:xfrm>
            <a:custGeom>
              <a:avLst/>
              <a:gdLst/>
              <a:ahLst/>
              <a:cxnLst/>
              <a:rect l="l" t="t" r="r" b="b"/>
              <a:pathLst>
                <a:path w="336550" h="389890">
                  <a:moveTo>
                    <a:pt x="262363" y="359363"/>
                  </a:moveTo>
                  <a:lnTo>
                    <a:pt x="72453" y="359363"/>
                  </a:lnTo>
                  <a:lnTo>
                    <a:pt x="62832" y="359463"/>
                  </a:lnTo>
                  <a:lnTo>
                    <a:pt x="56017" y="365765"/>
                  </a:lnTo>
                  <a:lnTo>
                    <a:pt x="56217" y="383085"/>
                  </a:lnTo>
                  <a:lnTo>
                    <a:pt x="62932" y="389295"/>
                  </a:lnTo>
                  <a:lnTo>
                    <a:pt x="77263" y="389495"/>
                  </a:lnTo>
                  <a:lnTo>
                    <a:pt x="87286" y="389495"/>
                  </a:lnTo>
                  <a:lnTo>
                    <a:pt x="87286" y="359764"/>
                  </a:lnTo>
                  <a:lnTo>
                    <a:pt x="272320" y="359764"/>
                  </a:lnTo>
                  <a:lnTo>
                    <a:pt x="271990" y="359463"/>
                  </a:lnTo>
                  <a:lnTo>
                    <a:pt x="262363" y="359363"/>
                  </a:lnTo>
                  <a:close/>
                </a:path>
                <a:path w="336550" h="389890">
                  <a:moveTo>
                    <a:pt x="272320" y="359764"/>
                  </a:moveTo>
                  <a:lnTo>
                    <a:pt x="247539" y="359764"/>
                  </a:lnTo>
                  <a:lnTo>
                    <a:pt x="247539" y="389495"/>
                  </a:lnTo>
                  <a:lnTo>
                    <a:pt x="252344" y="389495"/>
                  </a:lnTo>
                  <a:lnTo>
                    <a:pt x="257258" y="389395"/>
                  </a:lnTo>
                  <a:lnTo>
                    <a:pt x="262063" y="389395"/>
                  </a:lnTo>
                  <a:lnTo>
                    <a:pt x="271890" y="389295"/>
                  </a:lnTo>
                  <a:lnTo>
                    <a:pt x="278600" y="383185"/>
                  </a:lnTo>
                  <a:lnTo>
                    <a:pt x="278801" y="365665"/>
                  </a:lnTo>
                  <a:lnTo>
                    <a:pt x="272320" y="359764"/>
                  </a:lnTo>
                  <a:close/>
                </a:path>
                <a:path w="336550" h="389890">
                  <a:moveTo>
                    <a:pt x="179583" y="0"/>
                  </a:moveTo>
                  <a:lnTo>
                    <a:pt x="155533" y="0"/>
                  </a:lnTo>
                  <a:lnTo>
                    <a:pt x="146535" y="1557"/>
                  </a:lnTo>
                  <a:lnTo>
                    <a:pt x="137508" y="3022"/>
                  </a:lnTo>
                  <a:lnTo>
                    <a:pt x="76167" y="26991"/>
                  </a:lnTo>
                  <a:lnTo>
                    <a:pt x="41673" y="55315"/>
                  </a:lnTo>
                  <a:lnTo>
                    <a:pt x="16933" y="92141"/>
                  </a:lnTo>
                  <a:lnTo>
                    <a:pt x="2500" y="137538"/>
                  </a:lnTo>
                  <a:lnTo>
                    <a:pt x="0" y="188071"/>
                  </a:lnTo>
                  <a:lnTo>
                    <a:pt x="11357" y="233312"/>
                  </a:lnTo>
                  <a:lnTo>
                    <a:pt x="36000" y="273184"/>
                  </a:lnTo>
                  <a:lnTo>
                    <a:pt x="73355" y="307613"/>
                  </a:lnTo>
                  <a:lnTo>
                    <a:pt x="74858" y="308715"/>
                  </a:lnTo>
                  <a:lnTo>
                    <a:pt x="76762" y="310309"/>
                  </a:lnTo>
                  <a:lnTo>
                    <a:pt x="79269" y="323577"/>
                  </a:lnTo>
                  <a:lnTo>
                    <a:pt x="81409" y="335337"/>
                  </a:lnTo>
                  <a:lnTo>
                    <a:pt x="85681" y="359363"/>
                  </a:lnTo>
                  <a:lnTo>
                    <a:pt x="249235" y="359363"/>
                  </a:lnTo>
                  <a:lnTo>
                    <a:pt x="250481" y="352243"/>
                  </a:lnTo>
                  <a:lnTo>
                    <a:pt x="252859" y="338374"/>
                  </a:lnTo>
                  <a:lnTo>
                    <a:pt x="255252" y="324724"/>
                  </a:lnTo>
                  <a:lnTo>
                    <a:pt x="254851" y="317120"/>
                  </a:lnTo>
                  <a:lnTo>
                    <a:pt x="258160" y="311611"/>
                  </a:lnTo>
                  <a:lnTo>
                    <a:pt x="261469" y="306211"/>
                  </a:lnTo>
                  <a:lnTo>
                    <a:pt x="268480" y="303106"/>
                  </a:lnTo>
                  <a:lnTo>
                    <a:pt x="273594" y="298699"/>
                  </a:lnTo>
                  <a:lnTo>
                    <a:pt x="307356" y="261830"/>
                  </a:lnTo>
                  <a:lnTo>
                    <a:pt x="314189" y="248488"/>
                  </a:lnTo>
                  <a:lnTo>
                    <a:pt x="147653" y="248488"/>
                  </a:lnTo>
                  <a:lnTo>
                    <a:pt x="141798" y="248258"/>
                  </a:lnTo>
                  <a:lnTo>
                    <a:pt x="136288" y="245446"/>
                  </a:lnTo>
                  <a:lnTo>
                    <a:pt x="132199" y="240671"/>
                  </a:lnTo>
                  <a:lnTo>
                    <a:pt x="130617" y="235034"/>
                  </a:lnTo>
                  <a:lnTo>
                    <a:pt x="131573" y="228949"/>
                  </a:lnTo>
                  <a:lnTo>
                    <a:pt x="135093" y="222826"/>
                  </a:lnTo>
                  <a:lnTo>
                    <a:pt x="170467" y="178680"/>
                  </a:lnTo>
                  <a:lnTo>
                    <a:pt x="171168" y="177878"/>
                  </a:lnTo>
                  <a:lnTo>
                    <a:pt x="171770" y="176877"/>
                  </a:lnTo>
                  <a:lnTo>
                    <a:pt x="172973" y="175174"/>
                  </a:lnTo>
                  <a:lnTo>
                    <a:pt x="125567" y="175174"/>
                  </a:lnTo>
                  <a:lnTo>
                    <a:pt x="120160" y="172970"/>
                  </a:lnTo>
                  <a:lnTo>
                    <a:pt x="117052" y="166769"/>
                  </a:lnTo>
                  <a:lnTo>
                    <a:pt x="113742" y="160258"/>
                  </a:lnTo>
                  <a:lnTo>
                    <a:pt x="115547" y="154549"/>
                  </a:lnTo>
                  <a:lnTo>
                    <a:pt x="172773" y="82483"/>
                  </a:lnTo>
                  <a:lnTo>
                    <a:pt x="177794" y="77971"/>
                  </a:lnTo>
                  <a:lnTo>
                    <a:pt x="183494" y="75759"/>
                  </a:lnTo>
                  <a:lnTo>
                    <a:pt x="307924" y="75759"/>
                  </a:lnTo>
                  <a:lnTo>
                    <a:pt x="283175" y="44702"/>
                  </a:lnTo>
                  <a:lnTo>
                    <a:pt x="245033" y="18817"/>
                  </a:lnTo>
                  <a:lnTo>
                    <a:pt x="197826" y="2796"/>
                  </a:lnTo>
                  <a:lnTo>
                    <a:pt x="191809" y="1494"/>
                  </a:lnTo>
                  <a:lnTo>
                    <a:pt x="185700" y="893"/>
                  </a:lnTo>
                  <a:lnTo>
                    <a:pt x="179583" y="0"/>
                  </a:lnTo>
                  <a:close/>
                </a:path>
                <a:path w="336550" h="389890">
                  <a:moveTo>
                    <a:pt x="307924" y="75759"/>
                  </a:moveTo>
                  <a:lnTo>
                    <a:pt x="183494" y="75759"/>
                  </a:lnTo>
                  <a:lnTo>
                    <a:pt x="189345" y="75933"/>
                  </a:lnTo>
                  <a:lnTo>
                    <a:pt x="194817" y="78576"/>
                  </a:lnTo>
                  <a:lnTo>
                    <a:pt x="198944" y="83309"/>
                  </a:lnTo>
                  <a:lnTo>
                    <a:pt x="200608" y="88950"/>
                  </a:lnTo>
                  <a:lnTo>
                    <a:pt x="199753" y="95060"/>
                  </a:lnTo>
                  <a:lnTo>
                    <a:pt x="196321" y="101196"/>
                  </a:lnTo>
                  <a:lnTo>
                    <a:pt x="164349" y="141637"/>
                  </a:lnTo>
                  <a:lnTo>
                    <a:pt x="163748" y="142538"/>
                  </a:lnTo>
                  <a:lnTo>
                    <a:pt x="163054" y="143439"/>
                  </a:lnTo>
                  <a:lnTo>
                    <a:pt x="161851" y="145142"/>
                  </a:lnTo>
                  <a:lnTo>
                    <a:pt x="210152" y="145142"/>
                  </a:lnTo>
                  <a:lnTo>
                    <a:pt x="215266" y="147746"/>
                  </a:lnTo>
                  <a:lnTo>
                    <a:pt x="218174" y="153756"/>
                  </a:lnTo>
                  <a:lnTo>
                    <a:pt x="221074" y="159858"/>
                  </a:lnTo>
                  <a:lnTo>
                    <a:pt x="219770" y="165467"/>
                  </a:lnTo>
                  <a:lnTo>
                    <a:pt x="169063" y="228527"/>
                  </a:lnTo>
                  <a:lnTo>
                    <a:pt x="163948" y="235037"/>
                  </a:lnTo>
                  <a:lnTo>
                    <a:pt x="158642" y="241540"/>
                  </a:lnTo>
                  <a:lnTo>
                    <a:pt x="153415" y="246221"/>
                  </a:lnTo>
                  <a:lnTo>
                    <a:pt x="147653" y="248488"/>
                  </a:lnTo>
                  <a:lnTo>
                    <a:pt x="314189" y="248488"/>
                  </a:lnTo>
                  <a:lnTo>
                    <a:pt x="328424" y="220699"/>
                  </a:lnTo>
                  <a:lnTo>
                    <a:pt x="336208" y="175475"/>
                  </a:lnTo>
                  <a:lnTo>
                    <a:pt x="330118" y="126329"/>
                  </a:lnTo>
                  <a:lnTo>
                    <a:pt x="311715" y="80517"/>
                  </a:lnTo>
                  <a:lnTo>
                    <a:pt x="307924" y="75759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8627" y="6588506"/>
              <a:ext cx="222583" cy="123223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8217675" y="6233166"/>
            <a:ext cx="135890" cy="414655"/>
          </a:xfrm>
          <a:custGeom>
            <a:avLst/>
            <a:gdLst/>
            <a:ahLst/>
            <a:cxnLst/>
            <a:rect l="l" t="t" r="r" b="b"/>
            <a:pathLst>
              <a:path w="135890" h="414654">
                <a:moveTo>
                  <a:pt x="58331" y="28854"/>
                </a:moveTo>
                <a:lnTo>
                  <a:pt x="58216" y="27698"/>
                </a:lnTo>
                <a:lnTo>
                  <a:pt x="53492" y="13131"/>
                </a:lnTo>
                <a:lnTo>
                  <a:pt x="42824" y="3416"/>
                </a:lnTo>
                <a:lnTo>
                  <a:pt x="28867" y="0"/>
                </a:lnTo>
                <a:lnTo>
                  <a:pt x="14287" y="4305"/>
                </a:lnTo>
                <a:lnTo>
                  <a:pt x="7734" y="9575"/>
                </a:lnTo>
                <a:lnTo>
                  <a:pt x="3302" y="16014"/>
                </a:lnTo>
                <a:lnTo>
                  <a:pt x="787" y="23507"/>
                </a:lnTo>
                <a:lnTo>
                  <a:pt x="0" y="31965"/>
                </a:lnTo>
                <a:lnTo>
                  <a:pt x="0" y="207365"/>
                </a:lnTo>
                <a:lnTo>
                  <a:pt x="0" y="385876"/>
                </a:lnTo>
                <a:lnTo>
                  <a:pt x="228" y="388289"/>
                </a:lnTo>
                <a:lnTo>
                  <a:pt x="4432" y="400748"/>
                </a:lnTo>
                <a:lnTo>
                  <a:pt x="13195" y="409765"/>
                </a:lnTo>
                <a:lnTo>
                  <a:pt x="24904" y="414274"/>
                </a:lnTo>
                <a:lnTo>
                  <a:pt x="37922" y="413181"/>
                </a:lnTo>
                <a:lnTo>
                  <a:pt x="46494" y="408825"/>
                </a:lnTo>
                <a:lnTo>
                  <a:pt x="52870" y="402196"/>
                </a:lnTo>
                <a:lnTo>
                  <a:pt x="56845" y="393585"/>
                </a:lnTo>
                <a:lnTo>
                  <a:pt x="58216" y="383336"/>
                </a:lnTo>
                <a:lnTo>
                  <a:pt x="58216" y="31153"/>
                </a:lnTo>
                <a:lnTo>
                  <a:pt x="58331" y="28854"/>
                </a:lnTo>
                <a:close/>
              </a:path>
              <a:path w="135890" h="414654">
                <a:moveTo>
                  <a:pt x="135572" y="32080"/>
                </a:moveTo>
                <a:lnTo>
                  <a:pt x="113461" y="800"/>
                </a:lnTo>
                <a:lnTo>
                  <a:pt x="102133" y="381"/>
                </a:lnTo>
                <a:lnTo>
                  <a:pt x="91846" y="3987"/>
                </a:lnTo>
                <a:lnTo>
                  <a:pt x="84035" y="10553"/>
                </a:lnTo>
                <a:lnTo>
                  <a:pt x="79082" y="19672"/>
                </a:lnTo>
                <a:lnTo>
                  <a:pt x="77343" y="30924"/>
                </a:lnTo>
                <a:lnTo>
                  <a:pt x="77343" y="207251"/>
                </a:lnTo>
                <a:lnTo>
                  <a:pt x="77355" y="381266"/>
                </a:lnTo>
                <a:lnTo>
                  <a:pt x="77228" y="384721"/>
                </a:lnTo>
                <a:lnTo>
                  <a:pt x="77355" y="386448"/>
                </a:lnTo>
                <a:lnTo>
                  <a:pt x="80911" y="399186"/>
                </a:lnTo>
                <a:lnTo>
                  <a:pt x="89090" y="408686"/>
                </a:lnTo>
                <a:lnTo>
                  <a:pt x="100457" y="413867"/>
                </a:lnTo>
                <a:lnTo>
                  <a:pt x="113550" y="413651"/>
                </a:lnTo>
                <a:lnTo>
                  <a:pt x="122732" y="409676"/>
                </a:lnTo>
                <a:lnTo>
                  <a:pt x="129667" y="402882"/>
                </a:lnTo>
                <a:lnTo>
                  <a:pt x="134048" y="393700"/>
                </a:lnTo>
                <a:lnTo>
                  <a:pt x="135572" y="382524"/>
                </a:lnTo>
                <a:lnTo>
                  <a:pt x="135572" y="3208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72500" y="6233356"/>
            <a:ext cx="240665" cy="414655"/>
          </a:xfrm>
          <a:custGeom>
            <a:avLst/>
            <a:gdLst/>
            <a:ahLst/>
            <a:cxnLst/>
            <a:rect l="l" t="t" r="r" b="b"/>
            <a:pathLst>
              <a:path w="240665" h="414654">
                <a:moveTo>
                  <a:pt x="57988" y="30962"/>
                </a:moveTo>
                <a:lnTo>
                  <a:pt x="24549" y="190"/>
                </a:lnTo>
                <a:lnTo>
                  <a:pt x="14351" y="3771"/>
                </a:lnTo>
                <a:lnTo>
                  <a:pt x="6616" y="10274"/>
                </a:lnTo>
                <a:lnTo>
                  <a:pt x="1714" y="19278"/>
                </a:lnTo>
                <a:lnTo>
                  <a:pt x="0" y="30391"/>
                </a:lnTo>
                <a:lnTo>
                  <a:pt x="0" y="207175"/>
                </a:lnTo>
                <a:lnTo>
                  <a:pt x="0" y="385102"/>
                </a:lnTo>
                <a:lnTo>
                  <a:pt x="3517" y="399211"/>
                </a:lnTo>
                <a:lnTo>
                  <a:pt x="12585" y="409346"/>
                </a:lnTo>
                <a:lnTo>
                  <a:pt x="25209" y="414197"/>
                </a:lnTo>
                <a:lnTo>
                  <a:pt x="39433" y="412419"/>
                </a:lnTo>
                <a:lnTo>
                  <a:pt x="47282" y="407936"/>
                </a:lnTo>
                <a:lnTo>
                  <a:pt x="53111" y="401408"/>
                </a:lnTo>
                <a:lnTo>
                  <a:pt x="56730" y="393065"/>
                </a:lnTo>
                <a:lnTo>
                  <a:pt x="57988" y="383146"/>
                </a:lnTo>
                <a:lnTo>
                  <a:pt x="57988" y="30962"/>
                </a:lnTo>
                <a:close/>
              </a:path>
              <a:path w="240665" h="414654">
                <a:moveTo>
                  <a:pt x="135686" y="32118"/>
                </a:moveTo>
                <a:lnTo>
                  <a:pt x="135572" y="28422"/>
                </a:lnTo>
                <a:lnTo>
                  <a:pt x="131660" y="14528"/>
                </a:lnTo>
                <a:lnTo>
                  <a:pt x="122428" y="4622"/>
                </a:lnTo>
                <a:lnTo>
                  <a:pt x="109829" y="0"/>
                </a:lnTo>
                <a:lnTo>
                  <a:pt x="95796" y="1917"/>
                </a:lnTo>
                <a:lnTo>
                  <a:pt x="87909" y="6515"/>
                </a:lnTo>
                <a:lnTo>
                  <a:pt x="82118" y="13081"/>
                </a:lnTo>
                <a:lnTo>
                  <a:pt x="78562" y="21450"/>
                </a:lnTo>
                <a:lnTo>
                  <a:pt x="77355" y="31419"/>
                </a:lnTo>
                <a:lnTo>
                  <a:pt x="77355" y="383146"/>
                </a:lnTo>
                <a:lnTo>
                  <a:pt x="110667" y="414147"/>
                </a:lnTo>
                <a:lnTo>
                  <a:pt x="121031" y="410527"/>
                </a:lnTo>
                <a:lnTo>
                  <a:pt x="128866" y="403936"/>
                </a:lnTo>
                <a:lnTo>
                  <a:pt x="133832" y="394817"/>
                </a:lnTo>
                <a:lnTo>
                  <a:pt x="135572" y="383603"/>
                </a:lnTo>
                <a:lnTo>
                  <a:pt x="135572" y="207289"/>
                </a:lnTo>
                <a:lnTo>
                  <a:pt x="135572" y="39598"/>
                </a:lnTo>
                <a:lnTo>
                  <a:pt x="135686" y="32118"/>
                </a:lnTo>
                <a:close/>
              </a:path>
              <a:path w="240665" h="414654">
                <a:moveTo>
                  <a:pt x="212801" y="30619"/>
                </a:moveTo>
                <a:lnTo>
                  <a:pt x="179616" y="76"/>
                </a:lnTo>
                <a:lnTo>
                  <a:pt x="169252" y="3708"/>
                </a:lnTo>
                <a:lnTo>
                  <a:pt x="161404" y="10337"/>
                </a:lnTo>
                <a:lnTo>
                  <a:pt x="156438" y="19558"/>
                </a:lnTo>
                <a:lnTo>
                  <a:pt x="154711" y="30962"/>
                </a:lnTo>
                <a:lnTo>
                  <a:pt x="154711" y="386600"/>
                </a:lnTo>
                <a:lnTo>
                  <a:pt x="158483" y="399605"/>
                </a:lnTo>
                <a:lnTo>
                  <a:pt x="167246" y="409117"/>
                </a:lnTo>
                <a:lnTo>
                  <a:pt x="179247" y="413943"/>
                </a:lnTo>
                <a:lnTo>
                  <a:pt x="192747" y="412877"/>
                </a:lnTo>
                <a:lnTo>
                  <a:pt x="201231" y="408559"/>
                </a:lnTo>
                <a:lnTo>
                  <a:pt x="207530" y="401955"/>
                </a:lnTo>
                <a:lnTo>
                  <a:pt x="211455" y="393331"/>
                </a:lnTo>
                <a:lnTo>
                  <a:pt x="212801" y="382917"/>
                </a:lnTo>
                <a:lnTo>
                  <a:pt x="212801" y="207518"/>
                </a:lnTo>
                <a:lnTo>
                  <a:pt x="212801" y="30619"/>
                </a:lnTo>
                <a:close/>
              </a:path>
              <a:path w="240665" h="414654">
                <a:moveTo>
                  <a:pt x="240360" y="64160"/>
                </a:moveTo>
                <a:lnTo>
                  <a:pt x="240245" y="60121"/>
                </a:lnTo>
                <a:lnTo>
                  <a:pt x="238861" y="49517"/>
                </a:lnTo>
                <a:lnTo>
                  <a:pt x="230911" y="42710"/>
                </a:lnTo>
                <a:lnTo>
                  <a:pt x="222148" y="43180"/>
                </a:lnTo>
                <a:lnTo>
                  <a:pt x="222148" y="51587"/>
                </a:lnTo>
                <a:lnTo>
                  <a:pt x="229870" y="54356"/>
                </a:lnTo>
                <a:lnTo>
                  <a:pt x="231254" y="56438"/>
                </a:lnTo>
                <a:lnTo>
                  <a:pt x="231368" y="355257"/>
                </a:lnTo>
                <a:lnTo>
                  <a:pt x="230327" y="361137"/>
                </a:lnTo>
                <a:lnTo>
                  <a:pt x="222148" y="362521"/>
                </a:lnTo>
                <a:lnTo>
                  <a:pt x="222148" y="371386"/>
                </a:lnTo>
                <a:lnTo>
                  <a:pt x="223761" y="371157"/>
                </a:lnTo>
                <a:lnTo>
                  <a:pt x="225145" y="371157"/>
                </a:lnTo>
                <a:lnTo>
                  <a:pt x="235635" y="368515"/>
                </a:lnTo>
                <a:lnTo>
                  <a:pt x="240360" y="361480"/>
                </a:lnTo>
                <a:lnTo>
                  <a:pt x="240360" y="6416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80443" y="6578466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16601" y="0"/>
                </a:moveTo>
                <a:lnTo>
                  <a:pt x="4841" y="3687"/>
                </a:lnTo>
                <a:lnTo>
                  <a:pt x="1037" y="7721"/>
                </a:lnTo>
                <a:lnTo>
                  <a:pt x="0" y="19130"/>
                </a:lnTo>
                <a:lnTo>
                  <a:pt x="115" y="24200"/>
                </a:lnTo>
                <a:lnTo>
                  <a:pt x="922" y="35379"/>
                </a:lnTo>
                <a:lnTo>
                  <a:pt x="4611" y="39528"/>
                </a:lnTo>
                <a:lnTo>
                  <a:pt x="10375" y="41487"/>
                </a:lnTo>
                <a:lnTo>
                  <a:pt x="17088" y="42311"/>
                </a:lnTo>
                <a:lnTo>
                  <a:pt x="22753" y="40133"/>
                </a:lnTo>
                <a:lnTo>
                  <a:pt x="26668" y="35491"/>
                </a:lnTo>
                <a:lnTo>
                  <a:pt x="28129" y="28926"/>
                </a:lnTo>
                <a:lnTo>
                  <a:pt x="28129" y="22011"/>
                </a:lnTo>
                <a:lnTo>
                  <a:pt x="28129" y="18438"/>
                </a:lnTo>
                <a:lnTo>
                  <a:pt x="28359" y="14751"/>
                </a:lnTo>
                <a:lnTo>
                  <a:pt x="27898" y="9679"/>
                </a:lnTo>
                <a:lnTo>
                  <a:pt x="27322" y="7836"/>
                </a:lnTo>
                <a:lnTo>
                  <a:pt x="22825" y="1843"/>
                </a:lnTo>
                <a:lnTo>
                  <a:pt x="16601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/>
          <p:nvPr/>
        </p:nvGrpSpPr>
        <p:grpSpPr>
          <a:xfrm>
            <a:off x="1458070" y="5982016"/>
            <a:ext cx="935355" cy="502920"/>
            <a:chOff x="1458070" y="5982016"/>
            <a:chExt cx="935355" cy="502920"/>
          </a:xfrm>
        </p:grpSpPr>
        <p:pic>
          <p:nvPicPr>
            <p:cNvPr id="107" name="object 10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8070" y="5982016"/>
              <a:ext cx="935123" cy="25130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6078" y="6233317"/>
              <a:ext cx="719663" cy="251301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502464" y="5315920"/>
            <a:ext cx="683260" cy="617855"/>
            <a:chOff x="1502464" y="5315920"/>
            <a:chExt cx="683260" cy="617855"/>
          </a:xfrm>
        </p:grpSpPr>
        <p:sp>
          <p:nvSpPr>
            <p:cNvPr id="110" name="object 110"/>
            <p:cNvSpPr/>
            <p:nvPr/>
          </p:nvSpPr>
          <p:spPr>
            <a:xfrm>
              <a:off x="1502460" y="5315921"/>
              <a:ext cx="683260" cy="617855"/>
            </a:xfrm>
            <a:custGeom>
              <a:avLst/>
              <a:gdLst/>
              <a:ahLst/>
              <a:cxnLst/>
              <a:rect l="l" t="t" r="r" b="b"/>
              <a:pathLst>
                <a:path w="683260" h="617854">
                  <a:moveTo>
                    <a:pt x="280504" y="582536"/>
                  </a:moveTo>
                  <a:lnTo>
                    <a:pt x="246849" y="520915"/>
                  </a:lnTo>
                  <a:lnTo>
                    <a:pt x="244106" y="519823"/>
                  </a:lnTo>
                  <a:lnTo>
                    <a:pt x="178523" y="516966"/>
                  </a:lnTo>
                  <a:lnTo>
                    <a:pt x="157492" y="515213"/>
                  </a:lnTo>
                  <a:lnTo>
                    <a:pt x="98564" y="504317"/>
                  </a:lnTo>
                  <a:lnTo>
                    <a:pt x="42087" y="484263"/>
                  </a:lnTo>
                  <a:lnTo>
                    <a:pt x="0" y="462813"/>
                  </a:lnTo>
                  <a:lnTo>
                    <a:pt x="1181" y="491947"/>
                  </a:lnTo>
                  <a:lnTo>
                    <a:pt x="22263" y="526072"/>
                  </a:lnTo>
                  <a:lnTo>
                    <a:pt x="69113" y="555078"/>
                  </a:lnTo>
                  <a:lnTo>
                    <a:pt x="121932" y="572643"/>
                  </a:lnTo>
                  <a:lnTo>
                    <a:pt x="194919" y="583742"/>
                  </a:lnTo>
                  <a:lnTo>
                    <a:pt x="232181" y="584708"/>
                  </a:lnTo>
                  <a:lnTo>
                    <a:pt x="280504" y="582536"/>
                  </a:lnTo>
                  <a:close/>
                </a:path>
                <a:path w="683260" h="617854">
                  <a:moveTo>
                    <a:pt x="286207" y="257048"/>
                  </a:moveTo>
                  <a:lnTo>
                    <a:pt x="236321" y="259435"/>
                  </a:lnTo>
                  <a:lnTo>
                    <a:pt x="187198" y="258216"/>
                  </a:lnTo>
                  <a:lnTo>
                    <a:pt x="138925" y="252641"/>
                  </a:lnTo>
                  <a:lnTo>
                    <a:pt x="91579" y="241947"/>
                  </a:lnTo>
                  <a:lnTo>
                    <a:pt x="45237" y="225386"/>
                  </a:lnTo>
                  <a:lnTo>
                    <a:pt x="0" y="202209"/>
                  </a:lnTo>
                  <a:lnTo>
                    <a:pt x="914" y="232257"/>
                  </a:lnTo>
                  <a:lnTo>
                    <a:pt x="21717" y="266014"/>
                  </a:lnTo>
                  <a:lnTo>
                    <a:pt x="66243" y="294144"/>
                  </a:lnTo>
                  <a:lnTo>
                    <a:pt x="121627" y="312839"/>
                  </a:lnTo>
                  <a:lnTo>
                    <a:pt x="161429" y="320535"/>
                  </a:lnTo>
                  <a:lnTo>
                    <a:pt x="201841" y="324307"/>
                  </a:lnTo>
                  <a:lnTo>
                    <a:pt x="242760" y="324650"/>
                  </a:lnTo>
                  <a:lnTo>
                    <a:pt x="244919" y="324383"/>
                  </a:lnTo>
                  <a:lnTo>
                    <a:pt x="247929" y="321665"/>
                  </a:lnTo>
                  <a:lnTo>
                    <a:pt x="256349" y="304114"/>
                  </a:lnTo>
                  <a:lnTo>
                    <a:pt x="264553" y="289318"/>
                  </a:lnTo>
                  <a:lnTo>
                    <a:pt x="273672" y="275094"/>
                  </a:lnTo>
                  <a:lnTo>
                    <a:pt x="283756" y="261391"/>
                  </a:lnTo>
                  <a:lnTo>
                    <a:pt x="286207" y="257048"/>
                  </a:lnTo>
                  <a:close/>
                </a:path>
                <a:path w="683260" h="617854">
                  <a:moveTo>
                    <a:pt x="455180" y="97561"/>
                  </a:moveTo>
                  <a:lnTo>
                    <a:pt x="436372" y="61048"/>
                  </a:lnTo>
                  <a:lnTo>
                    <a:pt x="400177" y="36131"/>
                  </a:lnTo>
                  <a:lnTo>
                    <a:pt x="357441" y="18694"/>
                  </a:lnTo>
                  <a:lnTo>
                    <a:pt x="296379" y="4673"/>
                  </a:lnTo>
                  <a:lnTo>
                    <a:pt x="218808" y="0"/>
                  </a:lnTo>
                  <a:lnTo>
                    <a:pt x="173075" y="2933"/>
                  </a:lnTo>
                  <a:lnTo>
                    <a:pt x="127901" y="10680"/>
                  </a:lnTo>
                  <a:lnTo>
                    <a:pt x="83362" y="23876"/>
                  </a:lnTo>
                  <a:lnTo>
                    <a:pt x="33909" y="48869"/>
                  </a:lnTo>
                  <a:lnTo>
                    <a:pt x="4914" y="78765"/>
                  </a:lnTo>
                  <a:lnTo>
                    <a:pt x="101" y="97332"/>
                  </a:lnTo>
                  <a:lnTo>
                    <a:pt x="4800" y="115938"/>
                  </a:lnTo>
                  <a:lnTo>
                    <a:pt x="42125" y="151549"/>
                  </a:lnTo>
                  <a:lnTo>
                    <a:pt x="106616" y="178650"/>
                  </a:lnTo>
                  <a:lnTo>
                    <a:pt x="145961" y="187858"/>
                  </a:lnTo>
                  <a:lnTo>
                    <a:pt x="185496" y="193052"/>
                  </a:lnTo>
                  <a:lnTo>
                    <a:pt x="224840" y="194894"/>
                  </a:lnTo>
                  <a:lnTo>
                    <a:pt x="263182" y="193344"/>
                  </a:lnTo>
                  <a:lnTo>
                    <a:pt x="336067" y="181978"/>
                  </a:lnTo>
                  <a:lnTo>
                    <a:pt x="388785" y="164236"/>
                  </a:lnTo>
                  <a:lnTo>
                    <a:pt x="436105" y="134073"/>
                  </a:lnTo>
                  <a:lnTo>
                    <a:pt x="455180" y="97561"/>
                  </a:lnTo>
                  <a:close/>
                </a:path>
                <a:path w="683260" h="617854">
                  <a:moveTo>
                    <a:pt x="682929" y="408520"/>
                  </a:moveTo>
                  <a:lnTo>
                    <a:pt x="681850" y="406082"/>
                  </a:lnTo>
                  <a:lnTo>
                    <a:pt x="678319" y="381279"/>
                  </a:lnTo>
                  <a:lnTo>
                    <a:pt x="672109" y="358673"/>
                  </a:lnTo>
                  <a:lnTo>
                    <a:pt x="651167" y="316496"/>
                  </a:lnTo>
                  <a:lnTo>
                    <a:pt x="622554" y="281762"/>
                  </a:lnTo>
                  <a:lnTo>
                    <a:pt x="588822" y="255422"/>
                  </a:lnTo>
                  <a:lnTo>
                    <a:pt x="549935" y="237629"/>
                  </a:lnTo>
                  <a:lnTo>
                    <a:pt x="505891" y="228549"/>
                  </a:lnTo>
                  <a:lnTo>
                    <a:pt x="468896" y="228130"/>
                  </a:lnTo>
                  <a:lnTo>
                    <a:pt x="433730" y="234594"/>
                  </a:lnTo>
                  <a:lnTo>
                    <a:pt x="369303" y="267919"/>
                  </a:lnTo>
                  <a:lnTo>
                    <a:pt x="335953" y="300062"/>
                  </a:lnTo>
                  <a:lnTo>
                    <a:pt x="312077" y="336931"/>
                  </a:lnTo>
                  <a:lnTo>
                    <a:pt x="297675" y="378383"/>
                  </a:lnTo>
                  <a:lnTo>
                    <a:pt x="292735" y="424268"/>
                  </a:lnTo>
                  <a:lnTo>
                    <a:pt x="295160" y="454901"/>
                  </a:lnTo>
                  <a:lnTo>
                    <a:pt x="314261" y="511695"/>
                  </a:lnTo>
                  <a:lnTo>
                    <a:pt x="358825" y="568794"/>
                  </a:lnTo>
                  <a:lnTo>
                    <a:pt x="391299" y="592277"/>
                  </a:lnTo>
                  <a:lnTo>
                    <a:pt x="428040" y="608177"/>
                  </a:lnTo>
                  <a:lnTo>
                    <a:pt x="468960" y="616470"/>
                  </a:lnTo>
                  <a:lnTo>
                    <a:pt x="497357" y="617435"/>
                  </a:lnTo>
                  <a:lnTo>
                    <a:pt x="525030" y="614235"/>
                  </a:lnTo>
                  <a:lnTo>
                    <a:pt x="577850" y="595299"/>
                  </a:lnTo>
                  <a:lnTo>
                    <a:pt x="611327" y="573201"/>
                  </a:lnTo>
                  <a:lnTo>
                    <a:pt x="638746" y="546023"/>
                  </a:lnTo>
                  <a:lnTo>
                    <a:pt x="659955" y="513753"/>
                  </a:lnTo>
                  <a:lnTo>
                    <a:pt x="674801" y="476389"/>
                  </a:lnTo>
                  <a:lnTo>
                    <a:pt x="682929" y="435406"/>
                  </a:lnTo>
                  <a:lnTo>
                    <a:pt x="682929" y="40852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2464" y="5647612"/>
              <a:ext cx="228636" cy="122393"/>
            </a:xfrm>
            <a:prstGeom prst="rect">
              <a:avLst/>
            </a:prstGeom>
          </p:spPr>
        </p:pic>
      </p:grpSp>
      <p:sp>
        <p:nvSpPr>
          <p:cNvPr id="220" name="object 220"/>
          <p:cNvSpPr/>
          <p:nvPr/>
        </p:nvSpPr>
        <p:spPr>
          <a:xfrm>
            <a:off x="5045500" y="3515076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5632FA2A-FAA4-457C-A3A6-D48501259969}"/>
              </a:ext>
            </a:extLst>
          </p:cNvPr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="" xmlns:a16="http://schemas.microsoft.com/office/drawing/2014/main" id="{01D3E306-7588-4C9A-A143-C46CF017AB16}"/>
              </a:ext>
            </a:extLst>
          </p:cNvPr>
          <p:cNvSpPr txBox="1"/>
          <p:nvPr/>
        </p:nvSpPr>
        <p:spPr>
          <a:xfrm>
            <a:off x="1299598" y="3514417"/>
            <a:ext cx="10324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4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="" xmlns:a16="http://schemas.microsoft.com/office/drawing/2014/main" id="{AC26EADE-2B3C-4808-8F7A-B60FFF92DC49}"/>
              </a:ext>
            </a:extLst>
          </p:cNvPr>
          <p:cNvSpPr txBox="1"/>
          <p:nvPr/>
        </p:nvSpPr>
        <p:spPr>
          <a:xfrm>
            <a:off x="2271985" y="3622279"/>
            <a:ext cx="2460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b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87AF9C49-605D-4F79-A1A8-17E6E760B966}"/>
              </a:ext>
            </a:extLst>
          </p:cNvPr>
          <p:cNvSpPr txBox="1"/>
          <p:nvPr/>
        </p:nvSpPr>
        <p:spPr>
          <a:xfrm>
            <a:off x="5959921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2BC99F9C-25A6-4BEE-9113-B4494370BFDA}"/>
              </a:ext>
            </a:extLst>
          </p:cNvPr>
          <p:cNvSpPr txBox="1"/>
          <p:nvPr/>
        </p:nvSpPr>
        <p:spPr>
          <a:xfrm>
            <a:off x="849283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0E951F88-2983-411F-987C-B2B3AA251941}"/>
              </a:ext>
            </a:extLst>
          </p:cNvPr>
          <p:cNvSpPr txBox="1"/>
          <p:nvPr/>
        </p:nvSpPr>
        <p:spPr>
          <a:xfrm>
            <a:off x="1036511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="" xmlns:a16="http://schemas.microsoft.com/office/drawing/2014/main" id="{DD32291D-C1CA-4C81-B200-8BEE1A1DC190}"/>
              </a:ext>
            </a:extLst>
          </p:cNvPr>
          <p:cNvSpPr txBox="1"/>
          <p:nvPr/>
        </p:nvSpPr>
        <p:spPr>
          <a:xfrm>
            <a:off x="5257349" y="3743398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="" xmlns:a16="http://schemas.microsoft.com/office/drawing/2014/main" id="{7EED1DD9-0947-4156-BB37-C1007F25A622}"/>
              </a:ext>
            </a:extLst>
          </p:cNvPr>
          <p:cNvSpPr txBox="1"/>
          <p:nvPr/>
        </p:nvSpPr>
        <p:spPr>
          <a:xfrm>
            <a:off x="13520583" y="4341963"/>
            <a:ext cx="6234652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ВСТАВИТЬ КАРТУ </a:t>
            </a:r>
          </a:p>
          <a:p>
            <a:r>
              <a:rPr lang="ru-RU" sz="4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ОБОЗНАЧЕННЫМИ ПЛОЩАДКАМИ</a:t>
            </a:r>
            <a:endParaRPr lang="x-none" sz="4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1E202720-794D-4156-8D41-33C70BC91131}"/>
              </a:ext>
            </a:extLst>
          </p:cNvPr>
          <p:cNvSpPr txBox="1"/>
          <p:nvPr/>
        </p:nvSpPr>
        <p:spPr>
          <a:xfrm>
            <a:off x="8008805" y="3706028"/>
            <a:ext cx="17127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AEEC331A-1B3D-444D-86DA-5A8CEA457F4B}"/>
              </a:ext>
            </a:extLst>
          </p:cNvPr>
          <p:cNvSpPr txBox="1"/>
          <p:nvPr/>
        </p:nvSpPr>
        <p:spPr>
          <a:xfrm>
            <a:off x="10024958" y="3699110"/>
            <a:ext cx="1712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endParaRPr lang="x-none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5F253F0C-30CE-48FF-A228-CD16100F617D}"/>
              </a:ext>
            </a:extLst>
          </p:cNvPr>
          <p:cNvSpPr txBox="1"/>
          <p:nvPr/>
        </p:nvSpPr>
        <p:spPr>
          <a:xfrm>
            <a:off x="3196708" y="5197475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вода 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F596CAE2-A52E-4217-902C-982475F3603F}"/>
              </a:ext>
            </a:extLst>
          </p:cNvPr>
          <p:cNvSpPr txBox="1"/>
          <p:nvPr/>
        </p:nvSpPr>
        <p:spPr>
          <a:xfrm>
            <a:off x="3159715" y="618325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с ТКО 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30405EC1-5809-4AFD-8BDE-1E472B9B85AA}"/>
              </a:ext>
            </a:extLst>
          </p:cNvPr>
          <p:cNvSpPr txBox="1"/>
          <p:nvPr/>
        </p:nvSpPr>
        <p:spPr>
          <a:xfrm>
            <a:off x="5837364" y="520819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BCDF2DF6-C5C5-402D-ABD6-5B2674F9F0EE}"/>
              </a:ext>
            </a:extLst>
          </p:cNvPr>
          <p:cNvSpPr txBox="1"/>
          <p:nvPr/>
        </p:nvSpPr>
        <p:spPr>
          <a:xfrm>
            <a:off x="5778431" y="6183259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</a:t>
            </a:r>
            <a:r>
              <a:rPr lang="ru-RU" sz="14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кВт.ч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="" xmlns:a16="http://schemas.microsoft.com/office/drawing/2014/main" id="{2E911368-E98F-42CD-93F8-AE3F60E02D03}"/>
              </a:ext>
            </a:extLst>
          </p:cNvPr>
          <p:cNvSpPr txBox="1"/>
          <p:nvPr/>
        </p:nvSpPr>
        <p:spPr>
          <a:xfrm>
            <a:off x="8888340" y="5178062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м3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="" xmlns:a16="http://schemas.microsoft.com/office/drawing/2014/main" id="{140521B2-1DA7-43FD-BD69-2F34FE140AB2}"/>
              </a:ext>
            </a:extLst>
          </p:cNvPr>
          <p:cNvSpPr txBox="1"/>
          <p:nvPr/>
        </p:nvSpPr>
        <p:spPr>
          <a:xfrm>
            <a:off x="8907188" y="6173843"/>
            <a:ext cx="246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за ед. энергии</a:t>
            </a:r>
            <a:endParaRPr lang="x-none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="" xmlns:a16="http://schemas.microsoft.com/office/drawing/2014/main" id="{91F3FC6B-C6CB-4BDA-ABF9-0BA9805DE759}"/>
              </a:ext>
            </a:extLst>
          </p:cNvPr>
          <p:cNvSpPr txBox="1"/>
          <p:nvPr/>
        </p:nvSpPr>
        <p:spPr>
          <a:xfrm>
            <a:off x="3346450" y="5444371"/>
            <a:ext cx="13275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326,46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A6D833FC-9B6D-4267-A75A-852401AC1F95}"/>
              </a:ext>
            </a:extLst>
          </p:cNvPr>
          <p:cNvSpPr txBox="1"/>
          <p:nvPr/>
        </p:nvSpPr>
        <p:spPr>
          <a:xfrm>
            <a:off x="6328785" y="5430836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85,92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="" xmlns:a16="http://schemas.microsoft.com/office/drawing/2014/main" id="{465A6FAE-540C-4CF4-BDDA-E1277F150BB6}"/>
              </a:ext>
            </a:extLst>
          </p:cNvPr>
          <p:cNvSpPr txBox="1"/>
          <p:nvPr/>
        </p:nvSpPr>
        <p:spPr>
          <a:xfrm>
            <a:off x="9436056" y="5369014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88,21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="" xmlns:a16="http://schemas.microsoft.com/office/drawing/2014/main" id="{2B28D0EE-AAF4-4AED-B066-BC275F8C692F}"/>
              </a:ext>
            </a:extLst>
          </p:cNvPr>
          <p:cNvSpPr txBox="1"/>
          <p:nvPr/>
        </p:nvSpPr>
        <p:spPr>
          <a:xfrm>
            <a:off x="3270251" y="6389964"/>
            <a:ext cx="1320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391,20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C8BDAB4A-5FD6-4C8C-8229-787C43EAFD0E}"/>
              </a:ext>
            </a:extLst>
          </p:cNvPr>
          <p:cNvSpPr txBox="1"/>
          <p:nvPr/>
        </p:nvSpPr>
        <p:spPr>
          <a:xfrm>
            <a:off x="6349548" y="6407774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5,48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="" xmlns:a16="http://schemas.microsoft.com/office/drawing/2014/main" id="{2160338E-345A-41C1-BBBA-2526C9744907}"/>
              </a:ext>
            </a:extLst>
          </p:cNvPr>
          <p:cNvSpPr txBox="1"/>
          <p:nvPr/>
        </p:nvSpPr>
        <p:spPr>
          <a:xfrm>
            <a:off x="9061450" y="6374789"/>
            <a:ext cx="18287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3600,70</a:t>
            </a:r>
            <a:endParaRPr lang="x-none" sz="3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7ECC354-8892-4BFE-B78C-89A2E45B5B80}"/>
              </a:ext>
            </a:extLst>
          </p:cNvPr>
          <p:cNvSpPr txBox="1"/>
          <p:nvPr/>
        </p:nvSpPr>
        <p:spPr>
          <a:xfrm>
            <a:off x="998922" y="10672109"/>
            <a:ext cx="914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8f5d17ab8c4dfd0cc31e86e1f5ec8d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0" y="6188075"/>
            <a:ext cx="554499" cy="504825"/>
          </a:xfrm>
          <a:prstGeom prst="rect">
            <a:avLst/>
          </a:prstGeom>
          <a:noFill/>
        </p:spPr>
      </p:pic>
      <p:pic>
        <p:nvPicPr>
          <p:cNvPr id="2" name="Picture 2" descr="C:\Users\user\AppData\Local\Packages\Microsoft.Windows.Photos_8wekyb3d8bbwe\TempState\ShareServiceTempFolder\flag_12248398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18850" y="3673475"/>
            <a:ext cx="381000" cy="381000"/>
          </a:xfrm>
          <a:prstGeom prst="rect">
            <a:avLst/>
          </a:prstGeom>
          <a:noFill/>
        </p:spPr>
      </p:pic>
      <p:pic>
        <p:nvPicPr>
          <p:cNvPr id="3076" name="Picture 4" descr="C:\Users\user\AppData\Local\Packages\Microsoft.Windows.Photos_8wekyb3d8bbwe\TempState\ShareServiceTempFolder\favorite_11835724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2650" y="3673475"/>
            <a:ext cx="381000" cy="381000"/>
          </a:xfrm>
          <a:prstGeom prst="rect">
            <a:avLst/>
          </a:prstGeom>
          <a:noFill/>
        </p:spPr>
      </p:pic>
      <p:pic>
        <p:nvPicPr>
          <p:cNvPr id="3078" name="Picture 6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37650" y="3978275"/>
            <a:ext cx="381000" cy="381000"/>
          </a:xfrm>
          <a:prstGeom prst="rect">
            <a:avLst/>
          </a:prstGeom>
          <a:noFill/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AFCF7E8-19BF-434F-9401-122760BA105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185650" y="0"/>
            <a:ext cx="7918450" cy="11309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80" name="Picture 8" descr="C:\Users\user\AppData\Local\Packages\Microsoft.Windows.Photos_8wekyb3d8bbwe\TempState\ShareServiceTempFolder\favorite_11835724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291050" y="5730875"/>
            <a:ext cx="304800" cy="304800"/>
          </a:xfrm>
          <a:prstGeom prst="rect">
            <a:avLst/>
          </a:prstGeom>
          <a:noFill/>
        </p:spPr>
      </p:pic>
      <p:pic>
        <p:nvPicPr>
          <p:cNvPr id="72" name="Picture 8" descr="C:\Users\user\AppData\Local\Packages\Microsoft.Windows.Photos_8wekyb3d8bbwe\TempState\ShareServiceTempFolder\favorite_11835724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214850" y="6111875"/>
            <a:ext cx="304800" cy="304800"/>
          </a:xfrm>
          <a:prstGeom prst="rect">
            <a:avLst/>
          </a:prstGeom>
          <a:noFill/>
        </p:spPr>
      </p:pic>
      <p:pic>
        <p:nvPicPr>
          <p:cNvPr id="73" name="Picture 8" descr="C:\Users\user\AppData\Local\Packages\Microsoft.Windows.Photos_8wekyb3d8bbwe\TempState\ShareServiceTempFolder\favorite_11835724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833850" y="5807075"/>
            <a:ext cx="304800" cy="304800"/>
          </a:xfrm>
          <a:prstGeom prst="rect">
            <a:avLst/>
          </a:prstGeom>
          <a:noFill/>
        </p:spPr>
      </p:pic>
      <p:pic>
        <p:nvPicPr>
          <p:cNvPr id="74" name="Picture 8" descr="C:\Users\user\AppData\Local\Packages\Microsoft.Windows.Photos_8wekyb3d8bbwe\TempState\ShareServiceTempFolder\favorite_11835724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300450" y="6188075"/>
            <a:ext cx="304800" cy="304800"/>
          </a:xfrm>
          <a:prstGeom prst="rect">
            <a:avLst/>
          </a:prstGeom>
          <a:noFill/>
        </p:spPr>
      </p:pic>
      <p:pic>
        <p:nvPicPr>
          <p:cNvPr id="3082" name="Picture 10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376650" y="4054475"/>
            <a:ext cx="304800" cy="304800"/>
          </a:xfrm>
          <a:prstGeom prst="rect">
            <a:avLst/>
          </a:prstGeom>
          <a:noFill/>
        </p:spPr>
      </p:pic>
      <p:pic>
        <p:nvPicPr>
          <p:cNvPr id="3084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519650" y="4670425"/>
            <a:ext cx="304800" cy="304800"/>
          </a:xfrm>
          <a:prstGeom prst="rect">
            <a:avLst/>
          </a:prstGeom>
          <a:noFill/>
        </p:spPr>
      </p:pic>
      <p:pic>
        <p:nvPicPr>
          <p:cNvPr id="77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300450" y="7559675"/>
            <a:ext cx="311150" cy="311150"/>
          </a:xfrm>
          <a:prstGeom prst="rect">
            <a:avLst/>
          </a:prstGeom>
          <a:noFill/>
        </p:spPr>
      </p:pic>
      <p:pic>
        <p:nvPicPr>
          <p:cNvPr id="78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767050" y="5959475"/>
            <a:ext cx="311150" cy="311150"/>
          </a:xfrm>
          <a:prstGeom prst="rect">
            <a:avLst/>
          </a:prstGeom>
          <a:noFill/>
        </p:spPr>
      </p:pic>
      <p:pic>
        <p:nvPicPr>
          <p:cNvPr id="79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614650" y="6035675"/>
            <a:ext cx="311150" cy="311150"/>
          </a:xfrm>
          <a:prstGeom prst="rect">
            <a:avLst/>
          </a:prstGeom>
          <a:noFill/>
        </p:spPr>
      </p:pic>
      <p:pic>
        <p:nvPicPr>
          <p:cNvPr id="80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243050" y="5197475"/>
            <a:ext cx="311150" cy="311150"/>
          </a:xfrm>
          <a:prstGeom prst="rect">
            <a:avLst/>
          </a:prstGeom>
          <a:noFill/>
        </p:spPr>
      </p:pic>
      <p:pic>
        <p:nvPicPr>
          <p:cNvPr id="81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767050" y="6188075"/>
            <a:ext cx="311150" cy="311150"/>
          </a:xfrm>
          <a:prstGeom prst="rect">
            <a:avLst/>
          </a:prstGeom>
          <a:noFill/>
        </p:spPr>
      </p:pic>
      <p:pic>
        <p:nvPicPr>
          <p:cNvPr id="82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919450" y="6340475"/>
            <a:ext cx="311150" cy="311150"/>
          </a:xfrm>
          <a:prstGeom prst="rect">
            <a:avLst/>
          </a:prstGeom>
          <a:noFill/>
        </p:spPr>
      </p:pic>
      <p:pic>
        <p:nvPicPr>
          <p:cNvPr id="83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995650" y="6111875"/>
            <a:ext cx="311150" cy="311150"/>
          </a:xfrm>
          <a:prstGeom prst="rect">
            <a:avLst/>
          </a:prstGeom>
          <a:noFill/>
        </p:spPr>
      </p:pic>
      <p:pic>
        <p:nvPicPr>
          <p:cNvPr id="84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614650" y="6264275"/>
            <a:ext cx="311150" cy="311150"/>
          </a:xfrm>
          <a:prstGeom prst="rect">
            <a:avLst/>
          </a:prstGeom>
          <a:noFill/>
        </p:spPr>
      </p:pic>
      <p:pic>
        <p:nvPicPr>
          <p:cNvPr id="85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386050" y="6111875"/>
            <a:ext cx="311150" cy="311150"/>
          </a:xfrm>
          <a:prstGeom prst="rect">
            <a:avLst/>
          </a:prstGeom>
          <a:noFill/>
        </p:spPr>
      </p:pic>
      <p:pic>
        <p:nvPicPr>
          <p:cNvPr id="86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919450" y="5883275"/>
            <a:ext cx="311150" cy="311150"/>
          </a:xfrm>
          <a:prstGeom prst="rect">
            <a:avLst/>
          </a:prstGeom>
          <a:noFill/>
        </p:spPr>
      </p:pic>
      <p:pic>
        <p:nvPicPr>
          <p:cNvPr id="87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395450" y="5349875"/>
            <a:ext cx="311150" cy="311150"/>
          </a:xfrm>
          <a:prstGeom prst="rect">
            <a:avLst/>
          </a:prstGeom>
          <a:noFill/>
        </p:spPr>
      </p:pic>
      <p:pic>
        <p:nvPicPr>
          <p:cNvPr id="112" name="Picture 12" descr="C:\Users\user\AppData\Local\Packages\Microsoft.Windows.Photos_8wekyb3d8bbwe\TempState\ShareServiceTempFolder\flag_12085770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547850" y="5502275"/>
            <a:ext cx="311150" cy="311150"/>
          </a:xfrm>
          <a:prstGeom prst="rect">
            <a:avLst/>
          </a:prstGeom>
          <a:noFill/>
        </p:spPr>
      </p:pic>
      <p:pic>
        <p:nvPicPr>
          <p:cNvPr id="3086" name="Picture 14" descr="C:\Users\user\AppData\Local\Packages\Microsoft.Windows.Photos_8wekyb3d8bbwe\TempState\ShareServiceTempFolder\flag_12248398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157450" y="8016875"/>
            <a:ext cx="304800" cy="304800"/>
          </a:xfrm>
          <a:prstGeom prst="rect">
            <a:avLst/>
          </a:prstGeom>
          <a:noFill/>
        </p:spPr>
      </p:pic>
      <p:pic>
        <p:nvPicPr>
          <p:cNvPr id="113" name="Picture 14" descr="C:\Users\user\AppData\Local\Packages\Microsoft.Windows.Photos_8wekyb3d8bbwe\TempState\ShareServiceTempFolder\flag_12248398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843250" y="2530475"/>
            <a:ext cx="304800" cy="304800"/>
          </a:xfrm>
          <a:prstGeom prst="rect">
            <a:avLst/>
          </a:prstGeom>
          <a:noFill/>
        </p:spPr>
      </p:pic>
      <p:pic>
        <p:nvPicPr>
          <p:cNvPr id="114" name="Picture 14" descr="C:\Users\user\AppData\Local\Packages\Microsoft.Windows.Photos_8wekyb3d8bbwe\TempState\ShareServiceTempFolder\flag_12248398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833850" y="4130675"/>
            <a:ext cx="304800" cy="304800"/>
          </a:xfrm>
          <a:prstGeom prst="rect">
            <a:avLst/>
          </a:prstGeom>
          <a:noFill/>
        </p:spPr>
      </p:pic>
      <p:pic>
        <p:nvPicPr>
          <p:cNvPr id="115" name="Picture 14" descr="C:\Users\user\AppData\Local\Packages\Microsoft.Windows.Photos_8wekyb3d8bbwe\TempState\ShareServiceTempFolder\flag_12248398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95850" y="6035675"/>
            <a:ext cx="304800" cy="304800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C18CEEC-742C-764F-2F8F-29C9F0E7FF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>
            <a:extLst>
              <a:ext uri="{FF2B5EF4-FFF2-40B4-BE49-F238E27FC236}">
                <a16:creationId xmlns="" xmlns:a16="http://schemas.microsoft.com/office/drawing/2014/main" id="{9DEBE365-93B6-479B-8E99-E0B3A199B8D5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9" name="object 8">
            <a:extLst>
              <a:ext uri="{FF2B5EF4-FFF2-40B4-BE49-F238E27FC236}">
                <a16:creationId xmlns="" xmlns:a16="http://schemas.microsoft.com/office/drawing/2014/main" id="{3E3200D3-6FC1-4EC0-B950-4ECEE302EF8E}"/>
              </a:ext>
            </a:extLst>
          </p:cNvPr>
          <p:cNvSpPr/>
          <p:nvPr/>
        </p:nvSpPr>
        <p:spPr>
          <a:xfrm>
            <a:off x="15289608" y="6605986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object 8">
            <a:extLst>
              <a:ext uri="{FF2B5EF4-FFF2-40B4-BE49-F238E27FC236}">
                <a16:creationId xmlns="" xmlns:a16="http://schemas.microsoft.com/office/drawing/2014/main" id="{A0202F6F-F804-465A-8CA4-A363D7CFCB89}"/>
              </a:ext>
            </a:extLst>
          </p:cNvPr>
          <p:cNvSpPr/>
          <p:nvPr/>
        </p:nvSpPr>
        <p:spPr>
          <a:xfrm>
            <a:off x="11733096" y="6668657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7" name="object 8">
            <a:extLst>
              <a:ext uri="{FF2B5EF4-FFF2-40B4-BE49-F238E27FC236}">
                <a16:creationId xmlns="" xmlns:a16="http://schemas.microsoft.com/office/drawing/2014/main" id="{8FDC2FC8-4572-4621-89FE-B91DC3AFE42D}"/>
              </a:ext>
            </a:extLst>
          </p:cNvPr>
          <p:cNvSpPr/>
          <p:nvPr/>
        </p:nvSpPr>
        <p:spPr>
          <a:xfrm>
            <a:off x="8140606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6" name="object 8">
            <a:extLst>
              <a:ext uri="{FF2B5EF4-FFF2-40B4-BE49-F238E27FC236}">
                <a16:creationId xmlns="" xmlns:a16="http://schemas.microsoft.com/office/drawing/2014/main" id="{D5C6A673-F398-4134-B440-D68C6EF9A9A5}"/>
              </a:ext>
            </a:extLst>
          </p:cNvPr>
          <p:cNvSpPr/>
          <p:nvPr/>
        </p:nvSpPr>
        <p:spPr>
          <a:xfrm>
            <a:off x="15333696" y="2581180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3" name="object 8">
            <a:extLst>
              <a:ext uri="{FF2B5EF4-FFF2-40B4-BE49-F238E27FC236}">
                <a16:creationId xmlns="" xmlns:a16="http://schemas.microsoft.com/office/drawing/2014/main" id="{8292D265-3966-4D9B-968D-AF3B7D897D7C}"/>
              </a:ext>
            </a:extLst>
          </p:cNvPr>
          <p:cNvSpPr/>
          <p:nvPr/>
        </p:nvSpPr>
        <p:spPr>
          <a:xfrm>
            <a:off x="11754576" y="2606203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object 8">
            <a:extLst>
              <a:ext uri="{FF2B5EF4-FFF2-40B4-BE49-F238E27FC236}">
                <a16:creationId xmlns="" xmlns:a16="http://schemas.microsoft.com/office/drawing/2014/main" id="{61CB4194-554C-4A09-BE41-20C8F02DC6E1}"/>
              </a:ext>
            </a:extLst>
          </p:cNvPr>
          <p:cNvSpPr/>
          <p:nvPr/>
        </p:nvSpPr>
        <p:spPr>
          <a:xfrm>
            <a:off x="8175456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9" name="object 8">
            <a:extLst>
              <a:ext uri="{FF2B5EF4-FFF2-40B4-BE49-F238E27FC236}">
                <a16:creationId xmlns="" xmlns:a16="http://schemas.microsoft.com/office/drawing/2014/main" id="{AE80A7EA-416B-4994-80E0-7645D6AA3590}"/>
              </a:ext>
            </a:extLst>
          </p:cNvPr>
          <p:cNvSpPr/>
          <p:nvPr/>
        </p:nvSpPr>
        <p:spPr>
          <a:xfrm>
            <a:off x="945675" y="2624121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object 8">
            <a:extLst>
              <a:ext uri="{FF2B5EF4-FFF2-40B4-BE49-F238E27FC236}">
                <a16:creationId xmlns="" xmlns:a16="http://schemas.microsoft.com/office/drawing/2014/main" id="{61F30DFB-635B-474C-8E3E-4D449C6DF3EA}"/>
              </a:ext>
            </a:extLst>
          </p:cNvPr>
          <p:cNvSpPr/>
          <p:nvPr/>
        </p:nvSpPr>
        <p:spPr>
          <a:xfrm>
            <a:off x="4527745" y="2610385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FEDFC2C2-E2F3-4EA3-BF27-7CA9D940406B}"/>
              </a:ext>
            </a:extLst>
          </p:cNvPr>
          <p:cNvSpPr txBox="1"/>
          <p:nvPr/>
        </p:nvSpPr>
        <p:spPr>
          <a:xfrm>
            <a:off x="1390103" y="4289931"/>
            <a:ext cx="31349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МОЙ БИЗНЕС 53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Скругленный прямоугольник 30">
            <a:extLst>
              <a:ext uri="{FF2B5EF4-FFF2-40B4-BE49-F238E27FC236}">
                <a16:creationId xmlns="" xmlns:a16="http://schemas.microsoft.com/office/drawing/2014/main" id="{00E44B9E-D55E-4E85-9142-16A5318CAEF5}"/>
              </a:ext>
            </a:extLst>
          </p:cNvPr>
          <p:cNvSpPr/>
          <p:nvPr/>
        </p:nvSpPr>
        <p:spPr>
          <a:xfrm>
            <a:off x="1466356" y="5202000"/>
            <a:ext cx="2229154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04891E4E-C961-48B3-83CC-E6E7BD5951B1}"/>
              </a:ext>
            </a:extLst>
          </p:cNvPr>
          <p:cNvSpPr txBox="1"/>
          <p:nvPr/>
        </p:nvSpPr>
        <p:spPr>
          <a:xfrm>
            <a:off x="4873304" y="4289931"/>
            <a:ext cx="2679744" cy="368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ГОАУ «АГЕНТСТВО РАЗВИТИЯ НОВГОРОДСКОЙ ОБЛАСТИ»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34">
            <a:extLst>
              <a:ext uri="{FF2B5EF4-FFF2-40B4-BE49-F238E27FC236}">
                <a16:creationId xmlns="" xmlns:a16="http://schemas.microsoft.com/office/drawing/2014/main" id="{58F8FBC3-8976-4538-81A5-877130B412E1}"/>
              </a:ext>
            </a:extLst>
          </p:cNvPr>
          <p:cNvSpPr/>
          <p:nvPr/>
        </p:nvSpPr>
        <p:spPr>
          <a:xfrm>
            <a:off x="4651480" y="5206378"/>
            <a:ext cx="2951848" cy="5505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novgorodinvest.ru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263E17F-C1C0-462F-8273-945BACB4B3AD}"/>
              </a:ext>
            </a:extLst>
          </p:cNvPr>
          <p:cNvSpPr txBox="1"/>
          <p:nvPr/>
        </p:nvSpPr>
        <p:spPr>
          <a:xfrm>
            <a:off x="8746781" y="4361310"/>
            <a:ext cx="22727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ЭКСПОРТА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Скругленный прямоугольник 42">
            <a:extLst>
              <a:ext uri="{FF2B5EF4-FFF2-40B4-BE49-F238E27FC236}">
                <a16:creationId xmlns="" xmlns:a16="http://schemas.microsoft.com/office/drawing/2014/main" id="{6A38B2A3-71A1-4335-9333-E4DE3A7BAB90}"/>
              </a:ext>
            </a:extLst>
          </p:cNvPr>
          <p:cNvSpPr/>
          <p:nvPr/>
        </p:nvSpPr>
        <p:spPr>
          <a:xfrm>
            <a:off x="8640263" y="5201999"/>
            <a:ext cx="2298092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ncpe.ru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97D5177E-278F-4A39-9A02-874717B019C3}"/>
              </a:ext>
            </a:extLst>
          </p:cNvPr>
          <p:cNvSpPr txBox="1"/>
          <p:nvPr/>
        </p:nvSpPr>
        <p:spPr>
          <a:xfrm>
            <a:off x="12105728" y="4291384"/>
            <a:ext cx="2843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«МНОГОФУНКЦИОНАЛЬНЫЙ ЦЕНТР ПРЕДОСТАВЛЕНИЯ ГОСУДАРСТВЕННЫХ И МУНИЦИПАЛЬНЫХ УСЛУГ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48">
            <a:extLst>
              <a:ext uri="{FF2B5EF4-FFF2-40B4-BE49-F238E27FC236}">
                <a16:creationId xmlns="" xmlns:a16="http://schemas.microsoft.com/office/drawing/2014/main" id="{5D9728F0-2007-4F76-87EB-C9CD7D019E0D}"/>
              </a:ext>
            </a:extLst>
          </p:cNvPr>
          <p:cNvSpPr/>
          <p:nvPr/>
        </p:nvSpPr>
        <p:spPr>
          <a:xfrm>
            <a:off x="11924753" y="5240190"/>
            <a:ext cx="3041721" cy="51255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mfc53.novreg.ru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DE2BE35-7F7E-4290-A843-D2CCDF1BEA1C}"/>
              </a:ext>
            </a:extLst>
          </p:cNvPr>
          <p:cNvSpPr txBox="1"/>
          <p:nvPr/>
        </p:nvSpPr>
        <p:spPr>
          <a:xfrm>
            <a:off x="15908334" y="4335780"/>
            <a:ext cx="21061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КОНСАЛТИНГА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ИННОВАЦИЙ АПК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59">
            <a:extLst>
              <a:ext uri="{FF2B5EF4-FFF2-40B4-BE49-F238E27FC236}">
                <a16:creationId xmlns="" xmlns:a16="http://schemas.microsoft.com/office/drawing/2014/main" id="{B63D39C5-148D-4720-B925-9BA42B0672BB}"/>
              </a:ext>
            </a:extLst>
          </p:cNvPr>
          <p:cNvSpPr/>
          <p:nvPr/>
        </p:nvSpPr>
        <p:spPr>
          <a:xfrm>
            <a:off x="15663332" y="5242326"/>
            <a:ext cx="2351142" cy="43681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ckiapk53.ru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AFF4C7ED-B08D-410B-BD4C-AD9B3026575E}"/>
              </a:ext>
            </a:extLst>
          </p:cNvPr>
          <p:cNvSpPr txBox="1"/>
          <p:nvPr/>
        </p:nvSpPr>
        <p:spPr>
          <a:xfrm>
            <a:off x="8574271" y="8361148"/>
            <a:ext cx="24452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ФОНД РАЗВИТИЯ КРЕАТИВНОЙ ЭКОНОМИКИ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63">
            <a:extLst>
              <a:ext uri="{FF2B5EF4-FFF2-40B4-BE49-F238E27FC236}">
                <a16:creationId xmlns="" xmlns:a16="http://schemas.microsoft.com/office/drawing/2014/main" id="{069CD88E-B4C0-4981-8314-4FFCD806D0CB}"/>
              </a:ext>
            </a:extLst>
          </p:cNvPr>
          <p:cNvSpPr/>
          <p:nvPr/>
        </p:nvSpPr>
        <p:spPr>
          <a:xfrm>
            <a:off x="8150023" y="9370308"/>
            <a:ext cx="3297405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creativenovgorod.ru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9D9ACA27-E56A-4C88-BE77-AA9E26AB978A}"/>
              </a:ext>
            </a:extLst>
          </p:cNvPr>
          <p:cNvSpPr txBox="1"/>
          <p:nvPr/>
        </p:nvSpPr>
        <p:spPr>
          <a:xfrm>
            <a:off x="12174135" y="8330662"/>
            <a:ext cx="241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СОЮЗ «НОВГОРОДСКАЯ ТОРГОВО-ПРОМЫШЛЕННАЯ ПАЛАТА»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67">
            <a:extLst>
              <a:ext uri="{FF2B5EF4-FFF2-40B4-BE49-F238E27FC236}">
                <a16:creationId xmlns="" xmlns:a16="http://schemas.microsoft.com/office/drawing/2014/main" id="{3E56F447-B88F-4235-98F7-AFE3CE6C319D}"/>
              </a:ext>
            </a:extLst>
          </p:cNvPr>
          <p:cNvSpPr/>
          <p:nvPr/>
        </p:nvSpPr>
        <p:spPr>
          <a:xfrm>
            <a:off x="11821740" y="9353831"/>
            <a:ext cx="3183880" cy="55399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novgorod.tpprf.ru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466A3206-6774-4F67-9D39-30BEA035A0C7}"/>
              </a:ext>
            </a:extLst>
          </p:cNvPr>
          <p:cNvSpPr txBox="1"/>
          <p:nvPr/>
        </p:nvSpPr>
        <p:spPr>
          <a:xfrm>
            <a:off x="15602453" y="8232299"/>
            <a:ext cx="28372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ПО ЗАЩИТЕ ПРАВ ПРЕДПРИНИМАТЕЛЕЙ В НОВГОРОДСКОЙ ОБЛАСТИ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Скругленный прямоугольник 71">
            <a:extLst>
              <a:ext uri="{FF2B5EF4-FFF2-40B4-BE49-F238E27FC236}">
                <a16:creationId xmlns="" xmlns:a16="http://schemas.microsoft.com/office/drawing/2014/main" id="{FC019577-0B83-4E29-A840-F885B5DD83A7}"/>
              </a:ext>
            </a:extLst>
          </p:cNvPr>
          <p:cNvSpPr/>
          <p:nvPr/>
        </p:nvSpPr>
        <p:spPr>
          <a:xfrm>
            <a:off x="15602453" y="9373027"/>
            <a:ext cx="2640621" cy="53480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biz53.ru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="" xmlns:a16="http://schemas.microsoft.com/office/drawing/2014/main" id="{B53E4867-1EB0-4671-9009-173B14F7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68" y="2916132"/>
            <a:ext cx="2472275" cy="127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C:\Users\Наташа\Documents\РЭЦ.jpg">
            <a:extLst>
              <a:ext uri="{FF2B5EF4-FFF2-40B4-BE49-F238E27FC236}">
                <a16:creationId xmlns="" xmlns:a16="http://schemas.microsoft.com/office/drawing/2014/main" id="{E73E6CCC-4EC7-46EC-8C67-92ECD864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4271" y="2740516"/>
            <a:ext cx="2364084" cy="1450292"/>
          </a:xfrm>
          <a:prstGeom prst="rect">
            <a:avLst/>
          </a:prstGeom>
          <a:noFill/>
        </p:spPr>
      </p:pic>
      <p:pic>
        <p:nvPicPr>
          <p:cNvPr id="154" name="Picture 4" descr="C:\Users\Наташа\Documents\Арно.jpg">
            <a:extLst>
              <a:ext uri="{FF2B5EF4-FFF2-40B4-BE49-F238E27FC236}">
                <a16:creationId xmlns="" xmlns:a16="http://schemas.microsoft.com/office/drawing/2014/main" id="{97F52E3A-FD3F-4347-AA25-032944E4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714" y="2732145"/>
            <a:ext cx="2679744" cy="1436027"/>
          </a:xfrm>
          <a:prstGeom prst="rect">
            <a:avLst/>
          </a:prstGeom>
          <a:noFill/>
        </p:spPr>
      </p:pic>
      <p:sp>
        <p:nvSpPr>
          <p:cNvPr id="221" name="object 8">
            <a:extLst>
              <a:ext uri="{FF2B5EF4-FFF2-40B4-BE49-F238E27FC236}">
                <a16:creationId xmlns="" xmlns:a16="http://schemas.microsoft.com/office/drawing/2014/main" id="{2FDD5F9D-11C2-438F-B15E-29F45BDAF6F6}"/>
              </a:ext>
            </a:extLst>
          </p:cNvPr>
          <p:cNvSpPr/>
          <p:nvPr/>
        </p:nvSpPr>
        <p:spPr>
          <a:xfrm>
            <a:off x="4527074" y="6668658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FC06239A-EF3E-4C8A-8454-2FA9A462220C}"/>
              </a:ext>
            </a:extLst>
          </p:cNvPr>
          <p:cNvSpPr txBox="1"/>
          <p:nvPr/>
        </p:nvSpPr>
        <p:spPr>
          <a:xfrm>
            <a:off x="5072582" y="8341599"/>
            <a:ext cx="2480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ПОДДЕРЖКИ МАЛОГО ПРЕДПРИНИМАТЕЛЬСТВА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38">
            <a:extLst>
              <a:ext uri="{FF2B5EF4-FFF2-40B4-BE49-F238E27FC236}">
                <a16:creationId xmlns="" xmlns:a16="http://schemas.microsoft.com/office/drawing/2014/main" id="{A8943E09-E92D-4704-B7AC-757375B83286}"/>
              </a:ext>
            </a:extLst>
          </p:cNvPr>
          <p:cNvSpPr/>
          <p:nvPr/>
        </p:nvSpPr>
        <p:spPr>
          <a:xfrm>
            <a:off x="4696143" y="9370308"/>
            <a:ext cx="2959267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ncpp.ru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Picture 5" descr="C:\Users\Наташа\Documents\фон поддержки.jpg">
            <a:extLst>
              <a:ext uri="{FF2B5EF4-FFF2-40B4-BE49-F238E27FC236}">
                <a16:creationId xmlns="" xmlns:a16="http://schemas.microsoft.com/office/drawing/2014/main" id="{9C2A2623-3731-457C-92EB-F030B46E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03850" y="6797675"/>
            <a:ext cx="1645600" cy="1414907"/>
          </a:xfrm>
          <a:prstGeom prst="rect">
            <a:avLst/>
          </a:prstGeom>
          <a:noFill/>
        </p:spPr>
      </p:pic>
      <p:pic>
        <p:nvPicPr>
          <p:cNvPr id="156" name="Picture 6" descr="C:\Users\Наташа\Documents\МФЦ.jpg">
            <a:extLst>
              <a:ext uri="{FF2B5EF4-FFF2-40B4-BE49-F238E27FC236}">
                <a16:creationId xmlns="" xmlns:a16="http://schemas.microsoft.com/office/drawing/2014/main" id="{4D90431B-5FA4-4ACA-AE21-AE080DEE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3159" y="2874912"/>
            <a:ext cx="2284908" cy="1134255"/>
          </a:xfrm>
          <a:prstGeom prst="rect">
            <a:avLst/>
          </a:prstGeom>
          <a:noFill/>
        </p:spPr>
      </p:pic>
      <p:sp>
        <p:nvSpPr>
          <p:cNvPr id="220" name="object 8">
            <a:extLst>
              <a:ext uri="{FF2B5EF4-FFF2-40B4-BE49-F238E27FC236}">
                <a16:creationId xmlns="" xmlns:a16="http://schemas.microsoft.com/office/drawing/2014/main" id="{D583DE53-6C65-440B-9760-A81337A7D540}"/>
              </a:ext>
            </a:extLst>
          </p:cNvPr>
          <p:cNvSpPr/>
          <p:nvPr/>
        </p:nvSpPr>
        <p:spPr>
          <a:xfrm>
            <a:off x="970562" y="6668659"/>
            <a:ext cx="3297406" cy="3510323"/>
          </a:xfrm>
          <a:custGeom>
            <a:avLst/>
            <a:gdLst/>
            <a:ahLst/>
            <a:cxnLst/>
            <a:rect l="l" t="t" r="r" b="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D8A3430-6ACD-4E2E-BA95-839B79F68F38}"/>
              </a:ext>
            </a:extLst>
          </p:cNvPr>
          <p:cNvSpPr txBox="1"/>
          <p:nvPr/>
        </p:nvSpPr>
        <p:spPr>
          <a:xfrm>
            <a:off x="1395702" y="8275247"/>
            <a:ext cx="297897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НОВГОРОДСКИЙ ЦЕНТР РАЗВИТИЯ ИННОВАЦИЙ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ПРОМЫШЛЕННОСТИ</a:t>
            </a:r>
            <a:endParaRPr lang="x-non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Скругленный прямоугольник 56">
            <a:extLst>
              <a:ext uri="{FF2B5EF4-FFF2-40B4-BE49-F238E27FC236}">
                <a16:creationId xmlns="" xmlns:a16="http://schemas.microsoft.com/office/drawing/2014/main" id="{6370DA3E-547B-4105-B732-5DBA19A5790C}"/>
              </a:ext>
            </a:extLst>
          </p:cNvPr>
          <p:cNvSpPr/>
          <p:nvPr/>
        </p:nvSpPr>
        <p:spPr>
          <a:xfrm>
            <a:off x="1156328" y="9370308"/>
            <a:ext cx="2978771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prominnov.ru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7" name="Picture 7" descr="C:\Users\Наташа\Documents\Центр инноваций.jpg">
            <a:extLst>
              <a:ext uri="{FF2B5EF4-FFF2-40B4-BE49-F238E27FC236}">
                <a16:creationId xmlns="" xmlns:a16="http://schemas.microsoft.com/office/drawing/2014/main" id="{5C55A08E-E3AC-4CBE-BF2E-AC3229C6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3048"/>
          <a:stretch/>
        </p:blipFill>
        <p:spPr bwMode="auto">
          <a:xfrm>
            <a:off x="1156328" y="6849804"/>
            <a:ext cx="2978771" cy="1167318"/>
          </a:xfrm>
          <a:prstGeom prst="rect">
            <a:avLst/>
          </a:prstGeom>
          <a:noFill/>
        </p:spPr>
      </p:pic>
      <p:pic>
        <p:nvPicPr>
          <p:cNvPr id="158" name="Picture 9" descr="https://sun9-79.userapi.com/impg/QJCZN2AHB3L9z1OOfx8oj3NV6-MV3DLwpVZyhQ/6rIiYSI_I-M.jpg?size=1037x1080&amp;quality=95&amp;sign=12fc292454ad69de141a3b6de724606e&amp;type=album">
            <a:extLst>
              <a:ext uri="{FF2B5EF4-FFF2-40B4-BE49-F238E27FC236}">
                <a16:creationId xmlns="" xmlns:a16="http://schemas.microsoft.com/office/drawing/2014/main" id="{E48EAE19-569E-478E-A84D-D4168912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95704" y="2726869"/>
            <a:ext cx="1373390" cy="1430340"/>
          </a:xfrm>
          <a:prstGeom prst="rect">
            <a:avLst/>
          </a:prstGeom>
          <a:noFill/>
        </p:spPr>
      </p:pic>
      <p:pic>
        <p:nvPicPr>
          <p:cNvPr id="159" name="Picture 10" descr="C:\Users\Наташа\Documents\ФЭК.jpg">
            <a:extLst>
              <a:ext uri="{FF2B5EF4-FFF2-40B4-BE49-F238E27FC236}">
                <a16:creationId xmlns="" xmlns:a16="http://schemas.microsoft.com/office/drawing/2014/main" id="{0CF4A98E-EE66-49CD-AF33-3244A90E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0263" y="6982355"/>
            <a:ext cx="2364981" cy="945889"/>
          </a:xfrm>
          <a:prstGeom prst="rect">
            <a:avLst/>
          </a:prstGeom>
          <a:noFill/>
        </p:spPr>
      </p:pic>
      <p:pic>
        <p:nvPicPr>
          <p:cNvPr id="160" name="Picture 12" descr="Picture background">
            <a:extLst>
              <a:ext uri="{FF2B5EF4-FFF2-40B4-BE49-F238E27FC236}">
                <a16:creationId xmlns="" xmlns:a16="http://schemas.microsoft.com/office/drawing/2014/main" id="{A6BE611E-D0D5-4A70-B654-09329AEC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80404" y="6849804"/>
            <a:ext cx="2763552" cy="1113882"/>
          </a:xfrm>
          <a:prstGeom prst="rect">
            <a:avLst/>
          </a:prstGeom>
          <a:noFill/>
        </p:spPr>
      </p:pic>
      <p:pic>
        <p:nvPicPr>
          <p:cNvPr id="161" name="Picture 13" descr="C:\Users\Наташа\Documents\Уполномоченный.png">
            <a:extLst>
              <a:ext uri="{FF2B5EF4-FFF2-40B4-BE49-F238E27FC236}">
                <a16:creationId xmlns="" xmlns:a16="http://schemas.microsoft.com/office/drawing/2014/main" id="{62A738E5-104C-4AD1-8D7E-F1E06920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26638" y="6768270"/>
            <a:ext cx="1442456" cy="1159974"/>
          </a:xfrm>
          <a:prstGeom prst="rect">
            <a:avLst/>
          </a:prstGeom>
          <a:noFill/>
        </p:spPr>
      </p:pic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BF26195D-03E1-4BD6-840C-EE32BE6592C7}"/>
              </a:ext>
            </a:extLst>
          </p:cNvPr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x-non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E755A1F-2173-4DEE-98E7-475BB0C0FD0F}"/>
              </a:ext>
            </a:extLst>
          </p:cNvPr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ПЕСТОВСКОГО МУНИЦИПАЛЬНОГО ОКРУГА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CC48705-3642-2F10-96B8-17315E0D2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925</Words>
  <Application>Microsoft Office PowerPoint</Application>
  <PresentationFormat>Произвольный</PresentationFormat>
  <Paragraphs>242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Бетина</dc:creator>
  <cp:lastModifiedBy>Пользователь</cp:lastModifiedBy>
  <cp:revision>186</cp:revision>
  <cp:lastPrinted>2024-09-03T11:04:10Z</cp:lastPrinted>
  <dcterms:created xsi:type="dcterms:W3CDTF">2024-09-02T09:14:18Z</dcterms:created>
  <dcterms:modified xsi:type="dcterms:W3CDTF">2024-11-01T11:26:17Z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2024-09-02T00:00:00Z</vt:filetime>
  </property>
  <property fmtid="{D5CDD505-2E9C-101B-9397-08002B2CF9AE}" pid="5" name="Producer">
    <vt:lpwstr>Microsoft® PowerPoint® LTSC</vt:lpwstr>
  </property>
</Properties>
</file>